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itannica.com/topic/Kama" TargetMode="External"/><Relationship Id="rId4" Type="http://schemas.openxmlformats.org/officeDocument/2006/relationships/hyperlink" Target="https://www.fokusforskning.lu.se/2014/08/21/karlekens-kemi/" TargetMode="External"/><Relationship Id="rId5" Type="http://schemas.openxmlformats.org/officeDocument/2006/relationships/hyperlink" Target="http://www.umo.se/karlek-och-vanskap/" TargetMode="External"/><Relationship Id="rId6" Type="http://schemas.openxmlformats.org/officeDocument/2006/relationships/hyperlink" Target="https://www.ne.se/uppslagsverk/encyklopedi/l%C3%A5ng/k%C3%A4rlek" TargetMode="External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Kärlek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149" y="1874600"/>
            <a:ext cx="6703698" cy="39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255000" y="3901450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6172200" y="397400"/>
            <a:ext cx="5684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Vad är kärlek?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Kärlek är starka känslor som man känner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en annan person.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Känslorna kan handla om att man vill vara nära den andra personen och bryr sig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väldigt mycket om den. Kanske pirrar det lite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magen när man ser personen.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kärlek kan betyda lite olika saker.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Kärlek måste inte betyda att man vill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vara ihop med en person. Man kan också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känna kärlek till sin familj och sina vänner.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 rot="5400000">
            <a:off x="4055700" y="31411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8" name="Google Shape;26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25" y="1470700"/>
            <a:ext cx="5452502" cy="363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3"/>
          <p:cNvSpPr txBox="1"/>
          <p:nvPr/>
        </p:nvSpPr>
        <p:spPr>
          <a:xfrm rot="5400000">
            <a:off x="3804713" y="429740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74" name="Google Shape;274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Olycklig kärlek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Kärlek kan också göra människor olyckliga.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bli kär i någon som inte är kär i en själv gör ont. Kanske känner man att man inte duger eftersom ens kärlek inte är besvarad.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flesta människor har någon gång varit olycklig kära och med tiden försvinner de dåliga känslorna.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kan vara bra att prata med någon man litar på, som skolsköterskan eller en kompis.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75" y="1114625"/>
            <a:ext cx="5452502" cy="482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4"/>
          <p:cNvSpPr txBox="1"/>
          <p:nvPr/>
        </p:nvSpPr>
        <p:spPr>
          <a:xfrm rot="5400000">
            <a:off x="4623325" y="4428600"/>
            <a:ext cx="142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81" name="Google Shape;281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Kärlekskemi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kan kännas som att kärlek sitter i hjärtat, men det är faktiskt i hjärnan man blir kär.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vi är kära är det olika ämnen i hjärnan som skapar känslorna.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 du någonsin varit kär i någon och känt hur hjärtat slår snabbare? Det är ämnet noradrenalin som orsakar det.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man är kär kan man också känna sig väldigt lycklig. Det beror på ämnet dopamin. En kär person har mer dopamin än andra.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25" y="1846624"/>
            <a:ext cx="4520726" cy="29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5"/>
          <p:cNvSpPr txBox="1"/>
          <p:nvPr/>
        </p:nvSpPr>
        <p:spPr>
          <a:xfrm rot="7906329">
            <a:off x="-570820" y="5498702"/>
            <a:ext cx="5293243" cy="3386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88" name="Google Shape;288;p65"/>
          <p:cNvSpPr txBox="1"/>
          <p:nvPr/>
        </p:nvSpPr>
        <p:spPr>
          <a:xfrm>
            <a:off x="5527300" y="411025"/>
            <a:ext cx="6313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Kärleksgudar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dag vet vi att kärlek händer i hjärnan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förr var kärleken mer mystisk.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Kärlek sågs ofta som en slags kraft som fångar oss.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det gamla Grekland trodde människorna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det var guden Eros som sköt pilar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människors hjärtan. Pilarna gjorde dem kära.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Romarna hade kärleksguden Amor och dagens hinduer har guden Kama. Kama är en ung man som också skjuter kärlekspilar.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13" y="1202888"/>
            <a:ext cx="5246827" cy="393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4" name="Google Shape;294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Britannica: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www.britannica.com/topic/Kama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Lunds universitet: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www.fokusforskning.lu.se/2014/08/21/karlekens-kemi/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Ungdomsmottagningen:</a:t>
            </a:r>
            <a:r>
              <a:rPr i="1" lang="sv-S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www.umo.se/karlek-och-vanskap/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www.ne.se/uppslagsverk/encyklopedi/l%C3%A5ng/k%C3%A4rlek</a:t>
            </a:r>
            <a:r>
              <a:rPr lang="sv-SE" sz="1500">
                <a:solidFill>
                  <a:schemeClr val="dk1"/>
                </a:solidFill>
              </a:rPr>
              <a:t> 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5" name="Google Shape;29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