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nrm.se/faktaomnaturenochrymden/djur/daggdjur/rovdjur/hunden.1239.html" TargetMode="External"/><Relationship Id="rId4" Type="http://schemas.openxmlformats.org/officeDocument/2006/relationships/hyperlink" Target="https://polisen.se/om-polisen/polisens-arbete/hundforare/" TargetMode="External"/><Relationship Id="rId5" Type="http://schemas.openxmlformats.org/officeDocument/2006/relationships/hyperlink" Target="http://www.skk.se/sv/prov-tavling/olika-prov-och-tavlingar/raddningshund/" TargetMode="External"/><Relationship Id="rId6" Type="http://schemas.openxmlformats.org/officeDocument/2006/relationships/hyperlink" Target="https://www.skk.se/sv/hundagande/fokus-pa/assistanshundar/vad-ar-en-assistanshund/servicehundar/" TargetMode="External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Hundjobb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250" y="1884450"/>
            <a:ext cx="6015149" cy="40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768400" y="2980700"/>
            <a:ext cx="270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6172200" y="397400"/>
            <a:ext cx="58371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Fyrfota arbetare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Hundar var från början vargar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med tiden blev de till hundar.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hände för flera tiotusentals år sedan.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historien har vi använt hundar till mycket, och det gör vi fortfarande.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Herdehundar vaktar bland annat får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getter, jakthundar hjälper till vid jakt, draghundar kan dra vagnar och slädar.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Hundar har även flera andra jobb,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 minst att vara sällskap åt oss människor.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215000" y="495285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Draghundar kan till exempel dra slädar i snön.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3979500" y="304210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Pexels/Francesco Ungaro</a:t>
            </a:r>
            <a:endParaRPr sz="1000"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16700"/>
            <a:ext cx="5452498" cy="363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/>
          <p:nvPr/>
        </p:nvSpPr>
        <p:spPr>
          <a:xfrm>
            <a:off x="311275" y="510972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En räddningshund på uppdrag i USA.</a:t>
            </a:r>
            <a:endParaRPr/>
          </a:p>
        </p:txBody>
      </p:sp>
      <p:sp>
        <p:nvSpPr>
          <p:cNvPr id="275" name="Google Shape;275;p63"/>
          <p:cNvSpPr txBox="1"/>
          <p:nvPr/>
        </p:nvSpPr>
        <p:spPr>
          <a:xfrm rot="5400000">
            <a:off x="3713850" y="3412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Fema/Wikimedia commons </a:t>
            </a:r>
            <a:endParaRPr sz="1000"/>
          </a:p>
        </p:txBody>
      </p:sp>
      <p:sp>
        <p:nvSpPr>
          <p:cNvPr descr="Rectangle 5" id="276" name="Google Shape;276;p63"/>
          <p:cNvSpPr txBox="1"/>
          <p:nvPr/>
        </p:nvSpPr>
        <p:spPr>
          <a:xfrm>
            <a:off x="6096000" y="615125"/>
            <a:ext cx="58830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Räddningshundar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svenska golden retrievern Killian som räddade 18 människor efter jordbävningarna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Turkiet och Syrien är en räddningshund.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Räddningshundar är tränade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hitta personer.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kan vara personer som är försvunna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naturen eller personer som är fast under hus som har rasat.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Eftersom hundar har så bra luktsinne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de hitta människor som inte syns.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475625"/>
            <a:ext cx="5452498" cy="363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/>
          <p:nvPr/>
        </p:nvSpPr>
        <p:spPr>
          <a:xfrm rot="5400000">
            <a:off x="3581275" y="328042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</a:rPr>
              <a:t>Foto: </a:t>
            </a:r>
            <a:r>
              <a:rPr lang="sv-SE" sz="1000">
                <a:solidFill>
                  <a:schemeClr val="dk1"/>
                </a:solidFill>
              </a:rPr>
              <a:t>Per Sandberg</a:t>
            </a:r>
            <a:r>
              <a:rPr lang="sv-SE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descr="Rectangle 5" id="283" name="Google Shape;283;p64"/>
          <p:cNvSpPr txBox="1"/>
          <p:nvPr/>
        </p:nvSpPr>
        <p:spPr>
          <a:xfrm>
            <a:off x="5848175" y="397400"/>
            <a:ext cx="6008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Polishundar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Sverige finns det cirka 400 polishundar.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är ofta av raserna schäfer och malinois.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Polishundar kan ha många olika uppgifter.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kan till exempel vara tränade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hitta vapen och farliga ämnen.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kan också hjälpa till att hitta människor.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Sverige har haft polishundar i mer än 100 år.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första polishundarna i Sverige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 från Tyskland och hette Cora och Leo.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 var en airedaleterrier och Leo en fårhund.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50" y="1514050"/>
            <a:ext cx="5044824" cy="283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/>
        </p:nvSpPr>
        <p:spPr>
          <a:xfrm>
            <a:off x="376363" y="4351775"/>
            <a:ext cx="504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Varje år utses årets polishund.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2022 blev det schäferhunden Lundy från Eskilstuna.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5"/>
          <p:cNvSpPr txBox="1"/>
          <p:nvPr/>
        </p:nvSpPr>
        <p:spPr>
          <a:xfrm rot="5400000">
            <a:off x="3074375" y="40175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R</a:t>
            </a:r>
            <a:r>
              <a:rPr lang="sv-SE" sz="1000"/>
              <a:t>alph Ravi Kayden/Unsplash</a:t>
            </a:r>
            <a:endParaRPr sz="1000"/>
          </a:p>
        </p:txBody>
      </p:sp>
      <p:sp>
        <p:nvSpPr>
          <p:cNvPr descr="Rectangle 5" id="291" name="Google Shape;291;p65"/>
          <p:cNvSpPr txBox="1"/>
          <p:nvPr/>
        </p:nvSpPr>
        <p:spPr>
          <a:xfrm>
            <a:off x="5950725" y="397400"/>
            <a:ext cx="60399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Assistanshundar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Assistanshundar hjälper människor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har någon form av funktionsnedsättning.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till exempel hundar som hjälper människor med sjukdomen epilepsi.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Då varnar hunden när ett epilepsianfall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på väg att hända.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Ledarhundar är hundar som hjälper personer med synskador att ta sig fram.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ska inte störa ledarhundar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andra hundar som jobbar.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00" y="1597550"/>
            <a:ext cx="5246822" cy="362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7" name="Google Shape;297;p66"/>
          <p:cNvSpPr txBox="1"/>
          <p:nvPr/>
        </p:nvSpPr>
        <p:spPr>
          <a:xfrm>
            <a:off x="4907350" y="1052725"/>
            <a:ext cx="65943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Källor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Naturhistoriska riksmuseet: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www.nrm.se/faktaomnaturenochrymden/djur/daggdjur/rovdjur/hunden.1239.html</a:t>
            </a:r>
            <a:endParaRPr i="1"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Polisen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www.polisen.se/om-polisen/polisens-arbete/hundforare/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Svenska kennelklubben: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www.skk.se/sv/prov-tavling/olika-prov-och-tavlingar/raddningshund/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www.skk.se/sv/hundagande/fokus-pa/assistanshundar/vad-ar-en-assistanshund/servicehundar/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