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font" Target="fonts/OpenSans-regular.fntdata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Open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ivsmedelsverket.se/livsmedel-och-innehall/naringsamne/kolhydrater/socker" TargetMode="External"/><Relationship Id="rId4" Type="http://schemas.openxmlformats.org/officeDocument/2006/relationships/hyperlink" Target="https://www.nordiskamuseet.se/artiklar/socker-som-medicin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www.nordiskamuseet.se/utstallningar/socker" TargetMode="External"/><Relationship Id="rId6" Type="http://schemas.openxmlformats.org/officeDocument/2006/relationships/hyperlink" Target="https://www.ne.se/uppslagsverk/encyklopedi/l%C3%A5ng/socker" TargetMode="External"/><Relationship Id="rId7" Type="http://schemas.openxmlformats.org/officeDocument/2006/relationships/hyperlink" Target="https://popularhistoria.se/vardagsliv/mat-dryck/socker-statussymbol-som-blev-folkhalsoproblem" TargetMode="External"/><Relationship Id="rId8" Type="http://schemas.openxmlformats.org/officeDocument/2006/relationships/hyperlink" Target="https://www.svt.se/nyheter/inrikes/darfor-heter-det-lordagsgod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Socker</a:t>
            </a:r>
            <a:endParaRPr sz="5000"/>
          </a:p>
        </p:txBody>
      </p:sp>
      <p:sp>
        <p:nvSpPr>
          <p:cNvPr id="260" name="Google Shape;260;p61"/>
          <p:cNvSpPr txBox="1"/>
          <p:nvPr/>
        </p:nvSpPr>
        <p:spPr>
          <a:xfrm rot="5400000">
            <a:off x="7958625" y="2864375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612" y="1863450"/>
            <a:ext cx="6256373" cy="415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6172200" y="397400"/>
            <a:ext cx="5684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Betor och rör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Med socker brukar vi mena sockerarten sackaros som vi människor får fram från växterna sockerbetor och sockerrör. Men det finns andra sockerarter i t.ex. frukt och bär.</a:t>
            </a:r>
            <a:endParaRPr sz="2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Det mesta sockret i världen görs av sockerrör. Sockerrör är ett slags gräs som blir cirka fyra meter högt och ser ut lite som bambu. </a:t>
            </a:r>
            <a:endParaRPr sz="2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 Sverige är klimatet för kallt för sockerrör. Svenskt socker görs därför av sockerbetor. Sockerbeta är en växt vars rot innehåller mycket socker.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301350" y="487665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Rötterna från sockerbetor. 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4055700" y="2912563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50" y="1261563"/>
            <a:ext cx="5452502" cy="36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/>
          <p:nvPr/>
        </p:nvSpPr>
        <p:spPr>
          <a:xfrm>
            <a:off x="315725" y="452947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På 1500-talet fanns det gott om socker på apoteken. </a:t>
            </a:r>
            <a:endParaRPr/>
          </a:p>
        </p:txBody>
      </p:sp>
      <p:sp>
        <p:nvSpPr>
          <p:cNvPr id="275" name="Google Shape;275;p63"/>
          <p:cNvSpPr txBox="1"/>
          <p:nvPr/>
        </p:nvSpPr>
        <p:spPr>
          <a:xfrm rot="5400000">
            <a:off x="3713850" y="3031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76" name="Google Shape;276;p63"/>
          <p:cNvSpPr txBox="1"/>
          <p:nvPr/>
        </p:nvSpPr>
        <p:spPr>
          <a:xfrm>
            <a:off x="6236275" y="615125"/>
            <a:ext cx="57426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300">
                <a:latin typeface="Corben"/>
                <a:ea typeface="Corben"/>
                <a:cs typeface="Corben"/>
                <a:sym typeface="Corben"/>
              </a:rPr>
              <a:t>Medicin från Indien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Redan för cirka 2 500 år sedan gjorde människor i norra Indien socker av sockerrör.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Första gången vi säkert vet att människor i Sverige åt socker var år 1327. Då begravdes Heliga Birgittas pappa och när gästerna bjöds på mat var socker en av ingredienserna.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1500-talet använde människor socker som medicin mot flera problem som hosta, feber och magproblem.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087575"/>
            <a:ext cx="5452498" cy="344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/>
          <p:nvPr/>
        </p:nvSpPr>
        <p:spPr>
          <a:xfrm rot="5400000">
            <a:off x="3843675" y="321882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83" name="Google Shape;283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Från lyx till vardag</a:t>
            </a:r>
            <a:endParaRPr b="1" sz="1800">
              <a:solidFill>
                <a:srgbClr val="FF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örutom att ses som medicin var socker även dyrt. Det var främst kungligheter och andra rika människor som hade råd att äta socker.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1700-talet förändrades det. Allt fler människor började ha råd med socker.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blev det till exempel vanligt att ha socker i kaffet eller teet.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tillverkas det mer socker än förr i tiden. Det är också lätt för de flesta människor att få tag i socker. Vi får i oss mycket socker genom exempelvis läsk och godis.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25" y="1459900"/>
            <a:ext cx="5307226" cy="35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/>
        </p:nvSpPr>
        <p:spPr>
          <a:xfrm>
            <a:off x="342900" y="4953000"/>
            <a:ext cx="52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Socker i teet blev vanligt på 1700-talet.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5"/>
          <p:cNvSpPr txBox="1"/>
          <p:nvPr/>
        </p:nvSpPr>
        <p:spPr>
          <a:xfrm rot="5400000">
            <a:off x="3083025" y="373702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91" name="Google Shape;291;p65"/>
          <p:cNvSpPr txBox="1"/>
          <p:nvPr/>
        </p:nvSpPr>
        <p:spPr>
          <a:xfrm>
            <a:off x="6322875" y="397400"/>
            <a:ext cx="5533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Lördagsgodis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1900-talet började sockret få kritik.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1950-talet visade en svensk undersökning att mycket socker kan orsaka karies. Karies är en sjukdom som gör hål i tänderna.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 undersökningen ville myndigheterna få människor att äta socker mer sällan.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Därför kom uttrycket ”lördagsgodis”. Tanken var att om barn bara åt godis en dag i veckan skulle deras tänder må bättre.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5"/>
          <p:cNvSpPr txBox="1"/>
          <p:nvPr/>
        </p:nvSpPr>
        <p:spPr>
          <a:xfrm>
            <a:off x="309975" y="4952150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Godis, men bara på lördagarna.</a:t>
            </a:r>
            <a:endParaRPr/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75" y="1311725"/>
            <a:ext cx="5246822" cy="369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8" name="Google Shape;298;p66"/>
          <p:cNvSpPr txBox="1"/>
          <p:nvPr/>
        </p:nvSpPr>
        <p:spPr>
          <a:xfrm>
            <a:off x="4907350" y="1052725"/>
            <a:ext cx="64812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Livsmedelsverket: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www.livsmedelsverket.se/livsmedel-och-innehall/naringsamne/kolhydrater/socker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www.nordiskamuseet.se/artiklar/socker-som-medicin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www.nordiskamuseet.se/utstallningar/socker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Nordiska 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www.ne.se/uppslagsverk/encyklopedi/l%C3%A5ng/socker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Populär historia: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www.popularhistoria.se/vardagsliv/mat-dryck/socker-statussymbol-som-blev-folkhalsoproblem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www.svt.se/nyheter/inrikes/darfor-heter-det-lordagsgodis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