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konomiskamuseet.se/utstallningar/tidigare-utstallningar/tidigare-utstallning-sveriges-mynt/" TargetMode="External"/><Relationship Id="rId4" Type="http://schemas.openxmlformats.org/officeDocument/2006/relationships/hyperlink" Target="https://www.riksbank.se/sv/betalningar--kontanter/sa-betalar-svenskarna/sa-betalar-svenskarna-2020/1.-betalningsmarknaden-digitaliseras/kontantfritt----inte-problemfritt/utan-kontanter-okar-sarbarheten-for-avbrott-i-elnatet-och-internet/" TargetMode="External"/><Relationship Id="rId5" Type="http://schemas.openxmlformats.org/officeDocument/2006/relationships/hyperlink" Target="https://www.tekniskamuseet.se/lar-dig-mer/100-innovationer/pengar/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Pengar</a:t>
            </a:r>
            <a:endParaRPr sz="5000"/>
          </a:p>
        </p:txBody>
      </p:sp>
      <p:sp>
        <p:nvSpPr>
          <p:cNvPr id="260" name="Google Shape;260;p61"/>
          <p:cNvSpPr txBox="1"/>
          <p:nvPr/>
        </p:nvSpPr>
        <p:spPr>
          <a:xfrm rot="5400000">
            <a:off x="8353550" y="2881425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125" y="1850625"/>
            <a:ext cx="6863726" cy="38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5714975" y="397400"/>
            <a:ext cx="61281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Pengar från Lydien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 länge sedan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fanns det inga pengar. Människorna bytte i stället saker med varandra.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att byta saker kan vara svårt. Människorna var inte alltid överens om sakernas värde.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behövdes därför ett betalmedel som hade ett bestämt värde.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början användes ädelmetaller, pärlor och andra saker som ansågs värdefulla.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äldsta pengarna som har hittats är 2 700 år gamla mynt från Lydien som låg i dagens Turkiet.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>
            <a:off x="759275" y="5043550"/>
            <a:ext cx="40863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Ett mynt från Lydien. </a:t>
            </a:r>
            <a:endParaRPr/>
          </a:p>
        </p:txBody>
      </p:sp>
      <p:sp>
        <p:nvSpPr>
          <p:cNvPr id="268" name="Google Shape;268;p62"/>
          <p:cNvSpPr txBox="1"/>
          <p:nvPr/>
        </p:nvSpPr>
        <p:spPr>
          <a:xfrm rot="5400000">
            <a:off x="3067775" y="29270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Wikimedia commons</a:t>
            </a:r>
            <a:endParaRPr sz="1000"/>
          </a:p>
        </p:txBody>
      </p:sp>
      <p:pic>
        <p:nvPicPr>
          <p:cNvPr id="269" name="Google Shape;2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268" y="1301652"/>
            <a:ext cx="4086305" cy="374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3"/>
          <p:cNvSpPr txBox="1"/>
          <p:nvPr/>
        </p:nvSpPr>
        <p:spPr>
          <a:xfrm>
            <a:off x="388400" y="4954300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Så här såg Olof Skötkonungs mynt ut. </a:t>
            </a:r>
            <a:endParaRPr/>
          </a:p>
        </p:txBody>
      </p:sp>
      <p:sp>
        <p:nvSpPr>
          <p:cNvPr id="275" name="Google Shape;275;p63"/>
          <p:cNvSpPr txBox="1"/>
          <p:nvPr/>
        </p:nvSpPr>
        <p:spPr>
          <a:xfrm rot="5400000">
            <a:off x="3713850" y="29548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Thomas Adolfsson/Nordiska museet</a:t>
            </a:r>
            <a:endParaRPr sz="1000"/>
          </a:p>
        </p:txBody>
      </p:sp>
      <p:sp>
        <p:nvSpPr>
          <p:cNvPr descr="Rectangle 5" id="276" name="Google Shape;276;p63"/>
          <p:cNvSpPr txBox="1"/>
          <p:nvPr/>
        </p:nvSpPr>
        <p:spPr>
          <a:xfrm>
            <a:off x="6354525" y="615125"/>
            <a:ext cx="5624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Svenska pengar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Lydien spred sig mynten snabbt till Grekland och andra länder.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 än 1 500 år senare började kungen Olof Skötkonung att tillverka silvermynt i Sverige.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Mynten tillverkades i Sigtuna.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Sedan Olof Skötkonungs silvermynt har Sverige haft många olika sorters pengar.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 1873 började vi att använda kronor.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00" y="987600"/>
            <a:ext cx="5452500" cy="396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82000">
              <a:srgbClr val="76A5AF"/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4"/>
          <p:cNvSpPr txBox="1"/>
          <p:nvPr/>
        </p:nvSpPr>
        <p:spPr>
          <a:xfrm rot="5400000">
            <a:off x="3623250" y="3014750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ens Mohr/Statens historiska museer </a:t>
            </a:r>
            <a:endParaRPr sz="1000"/>
          </a:p>
        </p:txBody>
      </p:sp>
      <p:sp>
        <p:nvSpPr>
          <p:cNvPr descr="Rectangle 5" id="283" name="Google Shape;283;p64"/>
          <p:cNvSpPr txBox="1"/>
          <p:nvPr/>
        </p:nvSpPr>
        <p:spPr>
          <a:xfrm>
            <a:off x="6027975" y="397400"/>
            <a:ext cx="58287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Sedlar och mynt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Länge bestod pengarna i Sverige av mynt men år 1661 var Sverige först i Europa med att börja använda sedlar.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Sedlarna blev snabbt populära eftersom de var så lätta och smidiga.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början av 1600-talet hade Sverige nämligen börjat använda kopparmynt.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Koppar är mindre värt än silver. För att kopparmynten skulle bli lika mycket värda som silvermynt blev de därför enorma.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75" y="1246400"/>
            <a:ext cx="4899026" cy="391309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4"/>
          <p:cNvSpPr txBox="1"/>
          <p:nvPr/>
        </p:nvSpPr>
        <p:spPr>
          <a:xfrm>
            <a:off x="508900" y="5159500"/>
            <a:ext cx="48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Svenskt kopparmynt från 1600-talet. Det väger 19,7 kg.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5"/>
          <p:cNvSpPr txBox="1"/>
          <p:nvPr/>
        </p:nvSpPr>
        <p:spPr>
          <a:xfrm rot="5400000">
            <a:off x="4007800" y="3056925"/>
            <a:ext cx="296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91" name="Google Shape;291;p65"/>
          <p:cNvSpPr txBox="1"/>
          <p:nvPr/>
        </p:nvSpPr>
        <p:spPr>
          <a:xfrm>
            <a:off x="5890325" y="397400"/>
            <a:ext cx="5966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200">
                <a:latin typeface="Corben"/>
                <a:ea typeface="Corben"/>
                <a:cs typeface="Corben"/>
                <a:sym typeface="Corben"/>
              </a:rPr>
              <a:t>Kontantlöst samhälle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dag betalar många människor helst med kort och andra digitala betalsätt.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säger att samhället börjar bli kontantlöst. Kontanter är ett annat ord för sedlar och mynt.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vissa grupper, som gamla människor, kan tycka att det är svårt att betala utan kontanter.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kontantlösa samhället får också problem om strömmen försvinner eller om internet inte fungerar. Då går det nämligen inte att betala.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5"/>
          <p:cNvSpPr txBox="1"/>
          <p:nvPr/>
        </p:nvSpPr>
        <p:spPr>
          <a:xfrm>
            <a:off x="293925" y="4709900"/>
            <a:ext cx="57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Allt färre människor använder sedlar och mynt för att betala. </a:t>
            </a:r>
            <a:endParaRPr/>
          </a:p>
        </p:txBody>
      </p:sp>
      <p:pic>
        <p:nvPicPr>
          <p:cNvPr id="293" name="Google Shape;2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25" y="1823375"/>
            <a:ext cx="5015501" cy="28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8" name="Google Shape;298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Ekonomiska museet: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www.ekonomiskamuseet.se/utstallningar/tidigare-utstallningar/tidigare-utstallning-sveriges-mynt/</a:t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Sveriges riksbank: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www.riksbank.se/sv/betalningar--kontanter/sa-betalar-svenskarna/sa-betalar-svenskarna-2020/1.-betalningsmarknaden-digitaliseras/kontantfritt----inte-problemfritt/utan-kontanter-okar-sarbarheten-for-avbrott-i-elnatet-och-internet/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Tekniska museet: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www.tekniskamuseet.se/lar-dig-mer/100-innovationer/pengar/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9" name="Google Shape;299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