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e.se/uppslagsverk/encyklopedi/l%C3%A5ng/alfred-nobel" TargetMode="External"/><Relationship Id="rId4" Type="http://schemas.openxmlformats.org/officeDocument/2006/relationships/hyperlink" Target="https://nobelprizemuseum.se/wp-content/uploads/2019/12/Alfred-Nobel-faktatext.pdf" TargetMode="External"/><Relationship Id="rId5" Type="http://schemas.openxmlformats.org/officeDocument/2006/relationships/hyperlink" Target="https://slakthistoria.se/livet-forr/livsode/nobel-en-explosiv-familj" TargetMode="External"/><Relationship Id="rId6" Type="http://schemas.openxmlformats.org/officeDocument/2006/relationships/hyperlink" Target="https://www.tekniskamuseet.se/lar-dig-mer/100-innovationer/dynamit/" TargetMode="External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Alfred Nobel</a:t>
            </a:r>
            <a:endParaRPr sz="5000"/>
          </a:p>
        </p:txBody>
      </p:sp>
      <p:sp>
        <p:nvSpPr>
          <p:cNvPr id="260" name="Google Shape;260;p61"/>
          <p:cNvSpPr txBox="1"/>
          <p:nvPr/>
        </p:nvSpPr>
        <p:spPr>
          <a:xfrm rot="5400000">
            <a:off x="7653275" y="3024300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Wikimedia commons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225" y="1993500"/>
            <a:ext cx="6023199" cy="398802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1"/>
          <p:cNvSpPr txBox="1"/>
          <p:nvPr/>
        </p:nvSpPr>
        <p:spPr>
          <a:xfrm>
            <a:off x="2753800" y="5967525"/>
            <a:ext cx="59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Nobelpriset har en bild på Alfred Nobel.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6172200" y="397400"/>
            <a:ext cx="5684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Född i Stockholm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Alfred Nobel föddes i Stockholm år 1833. Som barn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fick han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bland annat lära sig franska, engelska och tyska.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Alfred var nio år gammal tog hans mamma med honom och hans bröder till staden S:t Petersburg i Ryssland där deras pappa redan bodde.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Familjen bodde i Ryssland i flera år innan de återvände till Sverige. Alfred Nobel kunde därför även prata ryska.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228600" y="436700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Alfred Nobel föddes på Norrlandsgatan i Stockholm. 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3979500" y="29664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05650"/>
            <a:ext cx="5452502" cy="306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278325" y="471055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Familjen </a:t>
            </a:r>
            <a:r>
              <a:rPr lang="sv-SE"/>
              <a:t>experimenterade</a:t>
            </a:r>
            <a:r>
              <a:rPr lang="sv-SE"/>
              <a:t> på Heleneborg på Södermalm. </a:t>
            </a:r>
            <a:endParaRPr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3713850" y="3031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Wikimedia commons </a:t>
            </a:r>
            <a:endParaRPr sz="10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273675" y="615125"/>
            <a:ext cx="5705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Uppfinnarfamilj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liten ville Alfred bli författare, men snart blev han intresserad av teknik och kemi.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Alfred Nobel skulle inte bli familjens första uppfinnare. Det fanns flera, däribland Alfreds pappa Immanuel.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Redan tidigt började Alfred intressera sig för sprängämnen.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Södermalm i Stockholm hade familjen Nobel en anläggning där de experimenterade med sprängämnen.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400" y="1063800"/>
            <a:ext cx="5452500" cy="364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3085225" y="2828750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Wikimedia commons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5950725" y="3359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Explosiv karriär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av Alfreds mest kända uppfinningarna är dynamiten.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Tack vare dynamiten blev det säkrare att arbeta med sprängämnen.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familjen Nobels experiment med sprängämnen var farliga. Det skedde olyckor.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År 1864 skedde den så kallade ”nobelska smällen”. Fyra personer dog, däribland Alfreds lillebror Emil. Efter det förbjöd Stockholm sådana experiment i staden.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025" y="1052437"/>
            <a:ext cx="3654938" cy="48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1274825" y="5876325"/>
            <a:ext cx="36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Alfred Nobel.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"/>
          <p:cNvSpPr txBox="1"/>
          <p:nvPr/>
        </p:nvSpPr>
        <p:spPr>
          <a:xfrm rot="5400000">
            <a:off x="2998175" y="37127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Wikimedia commons</a:t>
            </a:r>
            <a:endParaRPr sz="1000"/>
          </a:p>
        </p:txBody>
      </p:sp>
      <p:sp>
        <p:nvSpPr>
          <p:cNvPr descr="Rectangle 5" id="292" name="Google Shape;292;p65"/>
          <p:cNvSpPr txBox="1"/>
          <p:nvPr/>
        </p:nvSpPr>
        <p:spPr>
          <a:xfrm>
            <a:off x="6012275" y="397400"/>
            <a:ext cx="58446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Nobelpriset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Alfred Nobel blev både rik och berömd tack vare sina uppfinningar, men hade varken fru eller barn som kunde ärva hans pengar.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skapade därför ett pris.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Priset fanns för följande ämnen: fysik, kemi, fysiologi eller medicin, litteratur och fred. Vinnarna skulle få en del av Alfreds pengar.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Alfred Nobel dog i Italien den 10 december 1896. Sedan år 1901 delas Nobelpriset ut på hans dödsdag, den 10 december.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5"/>
          <p:cNvSpPr txBox="1"/>
          <p:nvPr/>
        </p:nvSpPr>
        <p:spPr>
          <a:xfrm>
            <a:off x="194925" y="4905375"/>
            <a:ext cx="535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Marie Curie var en av de första att få Nobelpriset. Hon är också en av få människor som har fått priset två gånger, en gång i kemi och en gång i fysik.</a:t>
            </a:r>
            <a:endParaRPr/>
          </a:p>
        </p:txBody>
      </p:sp>
      <p:pic>
        <p:nvPicPr>
          <p:cNvPr id="294" name="Google Shape;2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11725"/>
            <a:ext cx="5246824" cy="3659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9" name="Google Shape;299;p66"/>
          <p:cNvSpPr txBox="1"/>
          <p:nvPr/>
        </p:nvSpPr>
        <p:spPr>
          <a:xfrm>
            <a:off x="4907350" y="1052725"/>
            <a:ext cx="6337500" cy="28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sv-SE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ww.ne.se/uppslagsverk/encyklopedi/l%C3%A5ng/alfred-nobel</a:t>
            </a:r>
            <a:endParaRPr i="1"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Prize Museum: 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nobelprizemuseum.se/wp-content/uploads/2019/12/Alfred-Nobel-faktatext.pdf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Tidningen Släkthistoria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www.slakthistoria.se/livet-forr/livsode/nobel-en-explosiv-familj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Tekniska museet: </a:t>
            </a:r>
            <a:r>
              <a:rPr lang="sv-SE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www.tekniskamuseet.se/lar-dig-mer/100-innovationer/dynamit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0" name="Google Shape;300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