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 id="262" r:id="rId16"/>
  </p:sldIdLst>
  <p:sldSz cy="6858000" cx="12192000"/>
  <p:notesSz cx="6858000" cy="9144000"/>
  <p:embeddedFontLst>
    <p:embeddedFont>
      <p:font typeface="Corben"/>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font" Target="fonts/Corben-bold.fntdata"/><Relationship Id="rId16" Type="http://schemas.openxmlformats.org/officeDocument/2006/relationships/slide" Target="slides/slide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rgbClr val="000000"/>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0e9173245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g130e9173245_0_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8" name="Shape 8"/>
        <p:cNvGrpSpPr/>
        <p:nvPr/>
      </p:nvGrpSpPr>
      <p:grpSpPr>
        <a:xfrm>
          <a:off x="0" y="0"/>
          <a:ext cx="0" cy="0"/>
          <a:chOff x="0" y="0"/>
          <a:chExt cx="0" cy="0"/>
        </a:xfrm>
      </p:grpSpPr>
      <p:sp>
        <p:nvSpPr>
          <p:cNvPr id="9" name="Google Shape;9;p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 name="Google Shape;1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9" name="Google Shape;4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53" name="Google Shape;5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0" name="Google Shape;6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4" name="Google Shape;6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66" name="Shape 66"/>
        <p:cNvGrpSpPr/>
        <p:nvPr/>
      </p:nvGrpSpPr>
      <p:grpSpPr>
        <a:xfrm>
          <a:off x="0" y="0"/>
          <a:ext cx="0" cy="0"/>
          <a:chOff x="0" y="0"/>
          <a:chExt cx="0" cy="0"/>
        </a:xfrm>
      </p:grpSpPr>
      <p:sp>
        <p:nvSpPr>
          <p:cNvPr id="67" name="Google Shape;6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68" name="Google Shape;6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70" name="Shape 70"/>
        <p:cNvGrpSpPr/>
        <p:nvPr/>
      </p:nvGrpSpPr>
      <p:grpSpPr>
        <a:xfrm>
          <a:off x="0" y="0"/>
          <a:ext cx="0" cy="0"/>
          <a:chOff x="0" y="0"/>
          <a:chExt cx="0" cy="0"/>
        </a:xfrm>
      </p:grpSpPr>
      <p:sp>
        <p:nvSpPr>
          <p:cNvPr id="71" name="Google Shape;7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2" name="Google Shape;72;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75" name="Shape 75"/>
        <p:cNvGrpSpPr/>
        <p:nvPr/>
      </p:nvGrpSpPr>
      <p:grpSpPr>
        <a:xfrm>
          <a:off x="0" y="0"/>
          <a:ext cx="0" cy="0"/>
          <a:chOff x="0" y="0"/>
          <a:chExt cx="0" cy="0"/>
        </a:xfrm>
      </p:grpSpPr>
      <p:sp>
        <p:nvSpPr>
          <p:cNvPr id="76" name="Google Shape;76;p1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77" name="Google Shape;77;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 name="Google Shape;78;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4" name="Google Shape;84;p1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85" name="Shape 85"/>
        <p:cNvGrpSpPr/>
        <p:nvPr/>
      </p:nvGrpSpPr>
      <p:grpSpPr>
        <a:xfrm>
          <a:off x="0" y="0"/>
          <a:ext cx="0" cy="0"/>
          <a:chOff x="0" y="0"/>
          <a:chExt cx="0" cy="0"/>
        </a:xfrm>
      </p:grpSpPr>
      <p:sp>
        <p:nvSpPr>
          <p:cNvPr id="86" name="Google Shape;86;p2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87" name="Shape 87"/>
        <p:cNvGrpSpPr/>
        <p:nvPr/>
      </p:nvGrpSpPr>
      <p:grpSpPr>
        <a:xfrm>
          <a:off x="0" y="0"/>
          <a:ext cx="0" cy="0"/>
          <a:chOff x="0" y="0"/>
          <a:chExt cx="0" cy="0"/>
        </a:xfrm>
      </p:grpSpPr>
      <p:sp>
        <p:nvSpPr>
          <p:cNvPr id="88" name="Google Shape;8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9" name="Google Shape;89;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1" name="Google Shape;91;p2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 name="Google Shape;14;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92" name="Shape 92"/>
        <p:cNvGrpSpPr/>
        <p:nvPr/>
      </p:nvGrpSpPr>
      <p:grpSpPr>
        <a:xfrm>
          <a:off x="0" y="0"/>
          <a:ext cx="0" cy="0"/>
          <a:chOff x="0" y="0"/>
          <a:chExt cx="0" cy="0"/>
        </a:xfrm>
      </p:grpSpPr>
      <p:sp>
        <p:nvSpPr>
          <p:cNvPr id="93" name="Google Shape;9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4" name="Google Shape;94;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5" name="Google Shape;95;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6" name="Google Shape;96;p2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97" name="Shape 97"/>
        <p:cNvGrpSpPr/>
        <p:nvPr/>
      </p:nvGrpSpPr>
      <p:grpSpPr>
        <a:xfrm>
          <a:off x="0" y="0"/>
          <a:ext cx="0" cy="0"/>
          <a:chOff x="0" y="0"/>
          <a:chExt cx="0" cy="0"/>
        </a:xfrm>
      </p:grpSpPr>
      <p:sp>
        <p:nvSpPr>
          <p:cNvPr id="98" name="Google Shape;98;p2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99" name="Google Shape;99;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01" name="Shape 101"/>
        <p:cNvGrpSpPr/>
        <p:nvPr/>
      </p:nvGrpSpPr>
      <p:grpSpPr>
        <a:xfrm>
          <a:off x="0" y="0"/>
          <a:ext cx="0" cy="0"/>
          <a:chOff x="0" y="0"/>
          <a:chExt cx="0" cy="0"/>
        </a:xfrm>
      </p:grpSpPr>
      <p:sp>
        <p:nvSpPr>
          <p:cNvPr id="102" name="Google Shape;102;p24"/>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03" name="Google Shape;10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08" name="Shape 108"/>
        <p:cNvGrpSpPr/>
        <p:nvPr/>
      </p:nvGrpSpPr>
      <p:grpSpPr>
        <a:xfrm>
          <a:off x="0" y="0"/>
          <a:ext cx="0" cy="0"/>
          <a:chOff x="0" y="0"/>
          <a:chExt cx="0" cy="0"/>
        </a:xfrm>
      </p:grpSpPr>
      <p:sp>
        <p:nvSpPr>
          <p:cNvPr id="109" name="Google Shape;109;p2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0" name="Google Shape;11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12" name="Shape 112"/>
        <p:cNvGrpSpPr/>
        <p:nvPr/>
      </p:nvGrpSpPr>
      <p:grpSpPr>
        <a:xfrm>
          <a:off x="0" y="0"/>
          <a:ext cx="0" cy="0"/>
          <a:chOff x="0" y="0"/>
          <a:chExt cx="0" cy="0"/>
        </a:xfrm>
      </p:grpSpPr>
      <p:sp>
        <p:nvSpPr>
          <p:cNvPr id="113" name="Google Shape;113;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4" name="Google Shape;114;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5" name="Google Shape;115;p2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16" name="Shape 116"/>
        <p:cNvGrpSpPr/>
        <p:nvPr/>
      </p:nvGrpSpPr>
      <p:grpSpPr>
        <a:xfrm>
          <a:off x="0" y="0"/>
          <a:ext cx="0" cy="0"/>
          <a:chOff x="0" y="0"/>
          <a:chExt cx="0" cy="0"/>
        </a:xfrm>
      </p:grpSpPr>
      <p:sp>
        <p:nvSpPr>
          <p:cNvPr id="117" name="Google Shape;11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18" name="Google Shape;11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9" name="Google Shape;119;p2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20" name="Shape 120"/>
        <p:cNvGrpSpPr/>
        <p:nvPr/>
      </p:nvGrpSpPr>
      <p:grpSpPr>
        <a:xfrm>
          <a:off x="0" y="0"/>
          <a:ext cx="0" cy="0"/>
          <a:chOff x="0" y="0"/>
          <a:chExt cx="0" cy="0"/>
        </a:xfrm>
      </p:grpSpPr>
      <p:sp>
        <p:nvSpPr>
          <p:cNvPr id="121" name="Google Shape;12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2" name="Google Shape;12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25" name="Shape 125"/>
        <p:cNvGrpSpPr/>
        <p:nvPr/>
      </p:nvGrpSpPr>
      <p:grpSpPr>
        <a:xfrm>
          <a:off x="0" y="0"/>
          <a:ext cx="0" cy="0"/>
          <a:chOff x="0" y="0"/>
          <a:chExt cx="0" cy="0"/>
        </a:xfrm>
      </p:grpSpPr>
      <p:sp>
        <p:nvSpPr>
          <p:cNvPr id="126" name="Google Shape;12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27" name="Google Shape;12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8" name="Google Shape;12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32" name="Shape 132"/>
        <p:cNvGrpSpPr/>
        <p:nvPr/>
      </p:nvGrpSpPr>
      <p:grpSpPr>
        <a:xfrm>
          <a:off x="0" y="0"/>
          <a:ext cx="0" cy="0"/>
          <a:chOff x="0" y="0"/>
          <a:chExt cx="0" cy="0"/>
        </a:xfrm>
      </p:grpSpPr>
      <p:sp>
        <p:nvSpPr>
          <p:cNvPr id="133" name="Google Shape;1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4" name="Google Shape;134;p3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35" name="Shape 135"/>
        <p:cNvGrpSpPr/>
        <p:nvPr/>
      </p:nvGrpSpPr>
      <p:grpSpPr>
        <a:xfrm>
          <a:off x="0" y="0"/>
          <a:ext cx="0" cy="0"/>
          <a:chOff x="0" y="0"/>
          <a:chExt cx="0" cy="0"/>
        </a:xfrm>
      </p:grpSpPr>
      <p:sp>
        <p:nvSpPr>
          <p:cNvPr id="136" name="Google Shape;136;p3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37" name="Shape 137"/>
        <p:cNvGrpSpPr/>
        <p:nvPr/>
      </p:nvGrpSpPr>
      <p:grpSpPr>
        <a:xfrm>
          <a:off x="0" y="0"/>
          <a:ext cx="0" cy="0"/>
          <a:chOff x="0" y="0"/>
          <a:chExt cx="0" cy="0"/>
        </a:xfrm>
      </p:grpSpPr>
      <p:sp>
        <p:nvSpPr>
          <p:cNvPr id="138" name="Google Shape;13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39" name="Google Shape;13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1" name="Google Shape;141;p3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42" name="Shape 142"/>
        <p:cNvGrpSpPr/>
        <p:nvPr/>
      </p:nvGrpSpPr>
      <p:grpSpPr>
        <a:xfrm>
          <a:off x="0" y="0"/>
          <a:ext cx="0" cy="0"/>
          <a:chOff x="0" y="0"/>
          <a:chExt cx="0" cy="0"/>
        </a:xfrm>
      </p:grpSpPr>
      <p:sp>
        <p:nvSpPr>
          <p:cNvPr id="143" name="Google Shape;14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4" name="Google Shape;144;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5" name="Google Shape;145;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6" name="Google Shape;146;p3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47" name="Shape 147"/>
        <p:cNvGrpSpPr/>
        <p:nvPr/>
      </p:nvGrpSpPr>
      <p:grpSpPr>
        <a:xfrm>
          <a:off x="0" y="0"/>
          <a:ext cx="0" cy="0"/>
          <a:chOff x="0" y="0"/>
          <a:chExt cx="0" cy="0"/>
        </a:xfrm>
      </p:grpSpPr>
      <p:sp>
        <p:nvSpPr>
          <p:cNvPr id="148" name="Google Shape;148;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49" name="Google Shape;149;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51" name="Shape 151"/>
        <p:cNvGrpSpPr/>
        <p:nvPr/>
      </p:nvGrpSpPr>
      <p:grpSpPr>
        <a:xfrm>
          <a:off x="0" y="0"/>
          <a:ext cx="0" cy="0"/>
          <a:chOff x="0" y="0"/>
          <a:chExt cx="0" cy="0"/>
        </a:xfrm>
      </p:grpSpPr>
      <p:sp>
        <p:nvSpPr>
          <p:cNvPr id="152" name="Google Shape;152;p36"/>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53" name="Google Shape;153;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3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58" name="Shape 158"/>
        <p:cNvGrpSpPr/>
        <p:nvPr/>
      </p:nvGrpSpPr>
      <p:grpSpPr>
        <a:xfrm>
          <a:off x="0" y="0"/>
          <a:ext cx="0" cy="0"/>
          <a:chOff x="0" y="0"/>
          <a:chExt cx="0" cy="0"/>
        </a:xfrm>
      </p:grpSpPr>
      <p:sp>
        <p:nvSpPr>
          <p:cNvPr id="159" name="Google Shape;159;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0" name="Google Shape;16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62" name="Shape 162"/>
        <p:cNvGrpSpPr/>
        <p:nvPr/>
      </p:nvGrpSpPr>
      <p:grpSpPr>
        <a:xfrm>
          <a:off x="0" y="0"/>
          <a:ext cx="0" cy="0"/>
          <a:chOff x="0" y="0"/>
          <a:chExt cx="0" cy="0"/>
        </a:xfrm>
      </p:grpSpPr>
      <p:sp>
        <p:nvSpPr>
          <p:cNvPr id="163" name="Google Shape;163;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4" name="Google Shape;164;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5" name="Google Shape;165;p3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66" name="Shape 166"/>
        <p:cNvGrpSpPr/>
        <p:nvPr/>
      </p:nvGrpSpPr>
      <p:grpSpPr>
        <a:xfrm>
          <a:off x="0" y="0"/>
          <a:ext cx="0" cy="0"/>
          <a:chOff x="0" y="0"/>
          <a:chExt cx="0" cy="0"/>
        </a:xfrm>
      </p:grpSpPr>
      <p:sp>
        <p:nvSpPr>
          <p:cNvPr id="167" name="Google Shape;167;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8" name="Google Shape;168;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9" name="Google Shape;169;p4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170" name="Shape 170"/>
        <p:cNvGrpSpPr/>
        <p:nvPr/>
      </p:nvGrpSpPr>
      <p:grpSpPr>
        <a:xfrm>
          <a:off x="0" y="0"/>
          <a:ext cx="0" cy="0"/>
          <a:chOff x="0" y="0"/>
          <a:chExt cx="0" cy="0"/>
        </a:xfrm>
      </p:grpSpPr>
      <p:sp>
        <p:nvSpPr>
          <p:cNvPr id="171" name="Google Shape;171;p4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2" name="Google Shape;172;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4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175" name="Shape 175"/>
        <p:cNvGrpSpPr/>
        <p:nvPr/>
      </p:nvGrpSpPr>
      <p:grpSpPr>
        <a:xfrm>
          <a:off x="0" y="0"/>
          <a:ext cx="0" cy="0"/>
          <a:chOff x="0" y="0"/>
          <a:chExt cx="0" cy="0"/>
        </a:xfrm>
      </p:grpSpPr>
      <p:sp>
        <p:nvSpPr>
          <p:cNvPr id="176" name="Google Shape;176;p4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77" name="Google Shape;17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8" name="Google Shape;17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0" name="Google Shape;18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4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82" name="Shape 182"/>
        <p:cNvGrpSpPr/>
        <p:nvPr/>
      </p:nvGrpSpPr>
      <p:grpSpPr>
        <a:xfrm>
          <a:off x="0" y="0"/>
          <a:ext cx="0" cy="0"/>
          <a:chOff x="0" y="0"/>
          <a:chExt cx="0" cy="0"/>
        </a:xfrm>
      </p:grpSpPr>
      <p:sp>
        <p:nvSpPr>
          <p:cNvPr id="183" name="Google Shape;183;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4" name="Google Shape;184;p4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0" name="Shape 20"/>
        <p:cNvGrpSpPr/>
        <p:nvPr/>
      </p:nvGrpSpPr>
      <p:grpSpPr>
        <a:xfrm>
          <a:off x="0" y="0"/>
          <a:ext cx="0" cy="0"/>
          <a:chOff x="0" y="0"/>
          <a:chExt cx="0" cy="0"/>
        </a:xfrm>
      </p:grpSpPr>
      <p:sp>
        <p:nvSpPr>
          <p:cNvPr id="21" name="Google Shape;21;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 name="Google Shape;2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85" name="Shape 185"/>
        <p:cNvGrpSpPr/>
        <p:nvPr/>
      </p:nvGrpSpPr>
      <p:grpSpPr>
        <a:xfrm>
          <a:off x="0" y="0"/>
          <a:ext cx="0" cy="0"/>
          <a:chOff x="0" y="0"/>
          <a:chExt cx="0" cy="0"/>
        </a:xfrm>
      </p:grpSpPr>
      <p:sp>
        <p:nvSpPr>
          <p:cNvPr id="186" name="Google Shape;186;p4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187" name="Shape 187"/>
        <p:cNvGrpSpPr/>
        <p:nvPr/>
      </p:nvGrpSpPr>
      <p:grpSpPr>
        <a:xfrm>
          <a:off x="0" y="0"/>
          <a:ext cx="0" cy="0"/>
          <a:chOff x="0" y="0"/>
          <a:chExt cx="0" cy="0"/>
        </a:xfrm>
      </p:grpSpPr>
      <p:sp>
        <p:nvSpPr>
          <p:cNvPr id="188" name="Google Shape;18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89" name="Google Shape;18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Google Shape;19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1" name="Google Shape;191;p4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192" name="Shape 192"/>
        <p:cNvGrpSpPr/>
        <p:nvPr/>
      </p:nvGrpSpPr>
      <p:grpSpPr>
        <a:xfrm>
          <a:off x="0" y="0"/>
          <a:ext cx="0" cy="0"/>
          <a:chOff x="0" y="0"/>
          <a:chExt cx="0" cy="0"/>
        </a:xfrm>
      </p:grpSpPr>
      <p:sp>
        <p:nvSpPr>
          <p:cNvPr id="193" name="Google Shape;19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4" name="Google Shape;194;p4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5" name="Google Shape;19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6" name="Google Shape;196;p4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97" name="Shape 197"/>
        <p:cNvGrpSpPr/>
        <p:nvPr/>
      </p:nvGrpSpPr>
      <p:grpSpPr>
        <a:xfrm>
          <a:off x="0" y="0"/>
          <a:ext cx="0" cy="0"/>
          <a:chOff x="0" y="0"/>
          <a:chExt cx="0" cy="0"/>
        </a:xfrm>
      </p:grpSpPr>
      <p:sp>
        <p:nvSpPr>
          <p:cNvPr id="198" name="Google Shape;198;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99" name="Google Shape;19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4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01" name="Shape 201"/>
        <p:cNvGrpSpPr/>
        <p:nvPr/>
      </p:nvGrpSpPr>
      <p:grpSpPr>
        <a:xfrm>
          <a:off x="0" y="0"/>
          <a:ext cx="0" cy="0"/>
          <a:chOff x="0" y="0"/>
          <a:chExt cx="0" cy="0"/>
        </a:xfrm>
      </p:grpSpPr>
      <p:sp>
        <p:nvSpPr>
          <p:cNvPr id="202" name="Google Shape;202;p4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03" name="Google Shape;203;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4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08" name="Shape 208"/>
        <p:cNvGrpSpPr/>
        <p:nvPr/>
      </p:nvGrpSpPr>
      <p:grpSpPr>
        <a:xfrm>
          <a:off x="0" y="0"/>
          <a:ext cx="0" cy="0"/>
          <a:chOff x="0" y="0"/>
          <a:chExt cx="0" cy="0"/>
        </a:xfrm>
      </p:grpSpPr>
      <p:sp>
        <p:nvSpPr>
          <p:cNvPr id="209" name="Google Shape;209;p5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0" name="Google Shape;21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5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212" name="Shape 212"/>
        <p:cNvGrpSpPr/>
        <p:nvPr/>
      </p:nvGrpSpPr>
      <p:grpSpPr>
        <a:xfrm>
          <a:off x="0" y="0"/>
          <a:ext cx="0" cy="0"/>
          <a:chOff x="0" y="0"/>
          <a:chExt cx="0" cy="0"/>
        </a:xfrm>
      </p:grpSpPr>
      <p:sp>
        <p:nvSpPr>
          <p:cNvPr id="213" name="Google Shape;213;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4" name="Google Shape;214;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lvl="1" marR="0" rtl="0" algn="ctr">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lvl="2" marR="0" rtl="0" algn="ctr">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lvl="3"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lvl="4" marR="0" rtl="0" algn="ctr">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5" name="Google Shape;215;p5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16" name="Shape 216"/>
        <p:cNvGrpSpPr/>
        <p:nvPr/>
      </p:nvGrpSpPr>
      <p:grpSpPr>
        <a:xfrm>
          <a:off x="0" y="0"/>
          <a:ext cx="0" cy="0"/>
          <a:chOff x="0" y="0"/>
          <a:chExt cx="0" cy="0"/>
        </a:xfrm>
      </p:grpSpPr>
      <p:sp>
        <p:nvSpPr>
          <p:cNvPr id="217" name="Google Shape;217;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18" name="Google Shape;218;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9" name="Google Shape;219;p52"/>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220" name="Shape 220"/>
        <p:cNvGrpSpPr/>
        <p:nvPr/>
      </p:nvGrpSpPr>
      <p:grpSpPr>
        <a:xfrm>
          <a:off x="0" y="0"/>
          <a:ext cx="0" cy="0"/>
          <a:chOff x="0" y="0"/>
          <a:chExt cx="0" cy="0"/>
        </a:xfrm>
      </p:grpSpPr>
      <p:sp>
        <p:nvSpPr>
          <p:cNvPr id="221" name="Google Shape;221;p5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2" name="Google Shape;222;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5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25" name="Shape 225"/>
        <p:cNvGrpSpPr/>
        <p:nvPr/>
      </p:nvGrpSpPr>
      <p:grpSpPr>
        <a:xfrm>
          <a:off x="0" y="0"/>
          <a:ext cx="0" cy="0"/>
          <a:chOff x="0" y="0"/>
          <a:chExt cx="0" cy="0"/>
        </a:xfrm>
      </p:grpSpPr>
      <p:sp>
        <p:nvSpPr>
          <p:cNvPr id="226" name="Google Shape;226;p5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27" name="Google Shape;227;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28" name="Google Shape;228;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0" name="Google Shape;230;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54"/>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5" name="Shape 25"/>
        <p:cNvGrpSpPr/>
        <p:nvPr/>
      </p:nvGrpSpPr>
      <p:grpSpPr>
        <a:xfrm>
          <a:off x="0" y="0"/>
          <a:ext cx="0" cy="0"/>
          <a:chOff x="0" y="0"/>
          <a:chExt cx="0" cy="0"/>
        </a:xfrm>
      </p:grpSpPr>
      <p:sp>
        <p:nvSpPr>
          <p:cNvPr id="26" name="Google Shape;26;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7" name="Google Shape;27;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Google Shape;28;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400"/>
              <a:buFont typeface="Arial"/>
              <a:buNone/>
              <a:defRPr b="1" i="0" sz="24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2000"/>
              <a:buFont typeface="Arial"/>
              <a:buNone/>
              <a:defRPr b="1" i="0" sz="20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8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600"/>
              <a:buFont typeface="Arial"/>
              <a:buNone/>
              <a:defRPr b="1" i="0" sz="16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0" name="Google Shape;30;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232" name="Shape 232"/>
        <p:cNvGrpSpPr/>
        <p:nvPr/>
      </p:nvGrpSpPr>
      <p:grpSpPr>
        <a:xfrm>
          <a:off x="0" y="0"/>
          <a:ext cx="0" cy="0"/>
          <a:chOff x="0" y="0"/>
          <a:chExt cx="0" cy="0"/>
        </a:xfrm>
      </p:grpSpPr>
      <p:sp>
        <p:nvSpPr>
          <p:cNvPr id="233" name="Google Shape;233;p5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4" name="Google Shape;234;p5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235" name="Shape 235"/>
        <p:cNvGrpSpPr/>
        <p:nvPr/>
      </p:nvGrpSpPr>
      <p:grpSpPr>
        <a:xfrm>
          <a:off x="0" y="0"/>
          <a:ext cx="0" cy="0"/>
          <a:chOff x="0" y="0"/>
          <a:chExt cx="0" cy="0"/>
        </a:xfrm>
      </p:grpSpPr>
      <p:sp>
        <p:nvSpPr>
          <p:cNvPr id="236" name="Google Shape;236;p56"/>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237" name="Shape 237"/>
        <p:cNvGrpSpPr/>
        <p:nvPr/>
      </p:nvGrpSpPr>
      <p:grpSpPr>
        <a:xfrm>
          <a:off x="0" y="0"/>
          <a:ext cx="0" cy="0"/>
          <a:chOff x="0" y="0"/>
          <a:chExt cx="0" cy="0"/>
        </a:xfrm>
      </p:grpSpPr>
      <p:sp>
        <p:nvSpPr>
          <p:cNvPr id="238" name="Google Shape;238;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39" name="Google Shape;239;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0" name="Google Shape;240;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1" name="Google Shape;241;p5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242" name="Shape 242"/>
        <p:cNvGrpSpPr/>
        <p:nvPr/>
      </p:nvGrpSpPr>
      <p:grpSpPr>
        <a:xfrm>
          <a:off x="0" y="0"/>
          <a:ext cx="0" cy="0"/>
          <a:chOff x="0" y="0"/>
          <a:chExt cx="0" cy="0"/>
        </a:xfrm>
      </p:grpSpPr>
      <p:sp>
        <p:nvSpPr>
          <p:cNvPr id="243" name="Google Shape;243;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4" name="Google Shape;244;p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45" name="Google Shape;245;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246" name="Google Shape;246;p5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247" name="Shape 247"/>
        <p:cNvGrpSpPr/>
        <p:nvPr/>
      </p:nvGrpSpPr>
      <p:grpSpPr>
        <a:xfrm>
          <a:off x="0" y="0"/>
          <a:ext cx="0" cy="0"/>
          <a:chOff x="0" y="0"/>
          <a:chExt cx="0" cy="0"/>
        </a:xfrm>
      </p:grpSpPr>
      <p:sp>
        <p:nvSpPr>
          <p:cNvPr id="248" name="Google Shape;248;p5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49" name="Google Shape;249;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5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251" name="Shape 251"/>
        <p:cNvGrpSpPr/>
        <p:nvPr/>
      </p:nvGrpSpPr>
      <p:grpSpPr>
        <a:xfrm>
          <a:off x="0" y="0"/>
          <a:ext cx="0" cy="0"/>
          <a:chOff x="0" y="0"/>
          <a:chExt cx="0" cy="0"/>
        </a:xfrm>
      </p:grpSpPr>
      <p:sp>
        <p:nvSpPr>
          <p:cNvPr id="252" name="Google Shape;252;p60"/>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253" name="Google Shape;253;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6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32" name="Shape 32"/>
        <p:cNvGrpSpPr/>
        <p:nvPr/>
      </p:nvGrpSpPr>
      <p:grpSpPr>
        <a:xfrm>
          <a:off x="0" y="0"/>
          <a:ext cx="0" cy="0"/>
          <a:chOff x="0" y="0"/>
          <a:chExt cx="0" cy="0"/>
        </a:xfrm>
      </p:grpSpPr>
      <p:sp>
        <p:nvSpPr>
          <p:cNvPr id="33" name="Google Shape;33;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4" name="Google Shape;34;p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35" name="Shape 35"/>
        <p:cNvGrpSpPr/>
        <p:nvPr/>
      </p:nvGrpSpPr>
      <p:grpSpPr>
        <a:xfrm>
          <a:off x="0" y="0"/>
          <a:ext cx="0" cy="0"/>
          <a:chOff x="0" y="0"/>
          <a:chExt cx="0" cy="0"/>
        </a:xfrm>
      </p:grpSpPr>
      <p:sp>
        <p:nvSpPr>
          <p:cNvPr id="36" name="Google Shape;36;p8"/>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37" name="Shape 37"/>
        <p:cNvGrpSpPr/>
        <p:nvPr/>
      </p:nvGrpSpPr>
      <p:grpSpPr>
        <a:xfrm>
          <a:off x="0" y="0"/>
          <a:ext cx="0" cy="0"/>
          <a:chOff x="0" y="0"/>
          <a:chExt cx="0" cy="0"/>
        </a:xfrm>
      </p:grpSpPr>
      <p:sp>
        <p:nvSpPr>
          <p:cNvPr id="38" name="Google Shape;3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39" name="Google Shape;3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90000"/>
              </a:lnSpc>
              <a:spcBef>
                <a:spcPts val="10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1" name="Google Shape;41;p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42" name="Shape 42"/>
        <p:cNvGrpSpPr/>
        <p:nvPr/>
      </p:nvGrpSpPr>
      <p:grpSpPr>
        <a:xfrm>
          <a:off x="0" y="0"/>
          <a:ext cx="0" cy="0"/>
          <a:chOff x="0" y="0"/>
          <a:chExt cx="0" cy="0"/>
        </a:xfrm>
      </p:grpSpPr>
      <p:sp>
        <p:nvSpPr>
          <p:cNvPr id="43" name="Google Shape;4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44" name="Google Shape;4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lnSpc>
                <a:spcPct val="90000"/>
              </a:lnSpc>
              <a:spcBef>
                <a:spcPts val="10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5" name="Google Shape;4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600"/>
              <a:buFont typeface="Arial"/>
              <a:buNone/>
              <a:defRPr b="0" i="0" sz="16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00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000000"/>
              </a:buClr>
              <a:buSzPts val="1000"/>
              <a:buFont typeface="Arial"/>
              <a:buNone/>
              <a:defRPr b="0" i="0" sz="1000" u="none" cap="none" strike="noStrike">
                <a:solidFill>
                  <a:srgbClr val="00000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algn="r">
              <a:spcBef>
                <a:spcPts val="0"/>
              </a:spcBef>
              <a:spcAft>
                <a:spcPts val="0"/>
              </a:spcAft>
              <a:buNone/>
              <a:defRPr sz="1200">
                <a:solidFill>
                  <a:srgbClr val="000000"/>
                </a:solidFill>
                <a:latin typeface="Calibri"/>
                <a:ea typeface="Calibri"/>
                <a:cs typeface="Calibri"/>
                <a:sym typeface="Calibri"/>
              </a:defRPr>
            </a:lvl1pPr>
            <a:lvl2pPr indent="0" lvl="1" marL="0" algn="r">
              <a:spcBef>
                <a:spcPts val="0"/>
              </a:spcBef>
              <a:spcAft>
                <a:spcPts val="0"/>
              </a:spcAft>
              <a:buNone/>
              <a:defRPr sz="1200">
                <a:solidFill>
                  <a:srgbClr val="000000"/>
                </a:solidFill>
                <a:latin typeface="Calibri"/>
                <a:ea typeface="Calibri"/>
                <a:cs typeface="Calibri"/>
                <a:sym typeface="Calibri"/>
              </a:defRPr>
            </a:lvl2pPr>
            <a:lvl3pPr indent="0" lvl="2" marL="0" algn="r">
              <a:spcBef>
                <a:spcPts val="0"/>
              </a:spcBef>
              <a:spcAft>
                <a:spcPts val="0"/>
              </a:spcAft>
              <a:buNone/>
              <a:defRPr sz="1200">
                <a:solidFill>
                  <a:srgbClr val="000000"/>
                </a:solidFill>
                <a:latin typeface="Calibri"/>
                <a:ea typeface="Calibri"/>
                <a:cs typeface="Calibri"/>
                <a:sym typeface="Calibri"/>
              </a:defRPr>
            </a:lvl3pPr>
            <a:lvl4pPr indent="0" lvl="3" marL="0" algn="r">
              <a:spcBef>
                <a:spcPts val="0"/>
              </a:spcBef>
              <a:spcAft>
                <a:spcPts val="0"/>
              </a:spcAft>
              <a:buNone/>
              <a:defRPr sz="1200">
                <a:solidFill>
                  <a:srgbClr val="000000"/>
                </a:solidFill>
                <a:latin typeface="Calibri"/>
                <a:ea typeface="Calibri"/>
                <a:cs typeface="Calibri"/>
                <a:sym typeface="Calibri"/>
              </a:defRPr>
            </a:lvl4pPr>
            <a:lvl5pPr indent="0" lvl="4" marL="0" algn="r">
              <a:spcBef>
                <a:spcPts val="0"/>
              </a:spcBef>
              <a:spcAft>
                <a:spcPts val="0"/>
              </a:spcAft>
              <a:buNone/>
              <a:defRPr sz="1200">
                <a:solidFill>
                  <a:srgbClr val="000000"/>
                </a:solidFill>
                <a:latin typeface="Calibri"/>
                <a:ea typeface="Calibri"/>
                <a:cs typeface="Calibri"/>
                <a:sym typeface="Calibri"/>
              </a:defRPr>
            </a:lvl5pPr>
            <a:lvl6pPr indent="0" lvl="5" marL="0" algn="r">
              <a:spcBef>
                <a:spcPts val="0"/>
              </a:spcBef>
              <a:spcAft>
                <a:spcPts val="0"/>
              </a:spcAft>
              <a:buNone/>
              <a:defRPr sz="1200">
                <a:solidFill>
                  <a:srgbClr val="000000"/>
                </a:solidFill>
                <a:latin typeface="Calibri"/>
                <a:ea typeface="Calibri"/>
                <a:cs typeface="Calibri"/>
                <a:sym typeface="Calibri"/>
              </a:defRPr>
            </a:lvl6pPr>
            <a:lvl7pPr indent="0" lvl="6" marL="0" algn="r">
              <a:spcBef>
                <a:spcPts val="0"/>
              </a:spcBef>
              <a:spcAft>
                <a:spcPts val="0"/>
              </a:spcAft>
              <a:buNone/>
              <a:defRPr sz="1200">
                <a:solidFill>
                  <a:srgbClr val="000000"/>
                </a:solidFill>
                <a:latin typeface="Calibri"/>
                <a:ea typeface="Calibri"/>
                <a:cs typeface="Calibri"/>
                <a:sym typeface="Calibri"/>
              </a:defRPr>
            </a:lvl7pPr>
            <a:lvl8pPr indent="0" lvl="7" marL="0" algn="r">
              <a:spcBef>
                <a:spcPts val="0"/>
              </a:spcBef>
              <a:spcAft>
                <a:spcPts val="0"/>
              </a:spcAft>
              <a:buNone/>
              <a:defRPr sz="1200">
                <a:solidFill>
                  <a:srgbClr val="000000"/>
                </a:solidFill>
                <a:latin typeface="Calibri"/>
                <a:ea typeface="Calibri"/>
                <a:cs typeface="Calibri"/>
                <a:sym typeface="Calibri"/>
              </a:defRPr>
            </a:lvl8pPr>
            <a:lvl9pPr indent="0" lvl="8" mar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6.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1.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5.xml"/><Relationship Id="rId12"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545D"/>
            </a:gs>
            <a:gs pos="45999">
              <a:srgbClr val="F7535C">
                <a:alpha val="83529"/>
              </a:srgbClr>
            </a:gs>
            <a:gs pos="98999">
              <a:srgbClr val="FA545D">
                <a:alpha val="65098"/>
              </a:srgbClr>
            </a:gs>
            <a:gs pos="100000">
              <a:srgbClr val="FA545D">
                <a:alpha val="64705"/>
              </a:srgbClr>
            </a:gs>
          </a:gsLst>
          <a:path path="circle">
            <a:fillToRect b="50%" l="50%" r="50%" t="50%"/>
          </a:path>
          <a:tileRect/>
        </a:gradFill>
      </p:bgPr>
    </p:bg>
    <p:spTree>
      <p:nvGrpSpPr>
        <p:cNvPr id="5" name="Shape 5"/>
        <p:cNvGrpSpPr/>
        <p:nvPr/>
      </p:nvGrpSpPr>
      <p:grpSpPr>
        <a:xfrm>
          <a:off x="0" y="0"/>
          <a:ext cx="0" cy="0"/>
          <a:chOff x="0" y="0"/>
          <a:chExt cx="0" cy="0"/>
        </a:xfrm>
      </p:grpSpPr>
      <p:pic>
        <p:nvPicPr>
          <p:cNvPr descr="Picture 13" id="6" name="Google Shape;6;p1"/>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7" name="Google Shape;7;p1"/>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00000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00000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00000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00000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00000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00000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00000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AA2E"/>
            </a:gs>
            <a:gs pos="43999">
              <a:srgbClr val="E9AA2E">
                <a:alpha val="72549"/>
              </a:srgbClr>
            </a:gs>
            <a:gs pos="100000">
              <a:srgbClr val="E9AA2E">
                <a:alpha val="37647"/>
              </a:srgbClr>
            </a:gs>
          </a:gsLst>
          <a:path path="circle">
            <a:fillToRect b="50%" l="50%" r="50%" t="50%"/>
          </a:path>
          <a:tileRect/>
        </a:gradFill>
      </p:bgPr>
    </p:bg>
    <p:spTree>
      <p:nvGrpSpPr>
        <p:cNvPr id="55" name="Shape 55"/>
        <p:cNvGrpSpPr/>
        <p:nvPr/>
      </p:nvGrpSpPr>
      <p:grpSpPr>
        <a:xfrm>
          <a:off x="0" y="0"/>
          <a:ext cx="0" cy="0"/>
          <a:chOff x="0" y="0"/>
          <a:chExt cx="0" cy="0"/>
        </a:xfrm>
      </p:grpSpPr>
      <p:pic>
        <p:nvPicPr>
          <p:cNvPr descr="Picture 13" id="56" name="Google Shape;56;p13"/>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57" name="Google Shape;57;p13"/>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6A16"/>
            </a:gs>
            <a:gs pos="45999">
              <a:srgbClr val="088A1D">
                <a:alpha val="62352"/>
              </a:srgbClr>
            </a:gs>
            <a:gs pos="98999">
              <a:srgbClr val="088A1D">
                <a:alpha val="19607"/>
              </a:srgbClr>
            </a:gs>
            <a:gs pos="100000">
              <a:srgbClr val="088A1D">
                <a:alpha val="18431"/>
              </a:srgbClr>
            </a:gs>
          </a:gsLst>
          <a:path path="circle">
            <a:fillToRect b="50%" l="50%" r="50%" t="50%"/>
          </a:path>
          <a:tileRect/>
        </a:gradFill>
      </p:bgPr>
    </p:bg>
    <p:spTree>
      <p:nvGrpSpPr>
        <p:cNvPr id="105" name="Shape 105"/>
        <p:cNvGrpSpPr/>
        <p:nvPr/>
      </p:nvGrpSpPr>
      <p:grpSpPr>
        <a:xfrm>
          <a:off x="0" y="0"/>
          <a:ext cx="0" cy="0"/>
          <a:chOff x="0" y="0"/>
          <a:chExt cx="0" cy="0"/>
        </a:xfrm>
      </p:grpSpPr>
      <p:pic>
        <p:nvPicPr>
          <p:cNvPr descr="Picture 13" id="106" name="Google Shape;106;p25"/>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07" name="Google Shape;107;p25"/>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6C75"/>
            </a:gs>
            <a:gs pos="45000">
              <a:srgbClr val="036C75">
                <a:alpha val="83921"/>
              </a:srgbClr>
            </a:gs>
            <a:gs pos="100000">
              <a:srgbClr val="036C75">
                <a:alpha val="64705"/>
              </a:srgbClr>
            </a:gs>
          </a:gsLst>
          <a:path path="circle">
            <a:fillToRect b="50%" l="50%" r="50%" t="50%"/>
          </a:path>
          <a:tileRect/>
        </a:gradFill>
      </p:bgPr>
    </p:bg>
    <p:spTree>
      <p:nvGrpSpPr>
        <p:cNvPr id="155" name="Shape 155"/>
        <p:cNvGrpSpPr/>
        <p:nvPr/>
      </p:nvGrpSpPr>
      <p:grpSpPr>
        <a:xfrm>
          <a:off x="0" y="0"/>
          <a:ext cx="0" cy="0"/>
          <a:chOff x="0" y="0"/>
          <a:chExt cx="0" cy="0"/>
        </a:xfrm>
      </p:grpSpPr>
      <p:pic>
        <p:nvPicPr>
          <p:cNvPr descr="Picture 13" id="156" name="Google Shape;156;p37"/>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157" name="Google Shape;157;p37"/>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7C5"/>
            </a:gs>
            <a:gs pos="43999">
              <a:srgbClr val="0077C5">
                <a:alpha val="80000"/>
              </a:srgbClr>
            </a:gs>
            <a:gs pos="100000">
              <a:srgbClr val="0077C5">
                <a:alpha val="54901"/>
              </a:srgbClr>
            </a:gs>
          </a:gsLst>
          <a:path path="circle">
            <a:fillToRect b="50%" l="50%" r="50%" t="50%"/>
          </a:path>
          <a:tileRect/>
        </a:gradFill>
      </p:bgPr>
    </p:bg>
    <p:spTree>
      <p:nvGrpSpPr>
        <p:cNvPr id="205" name="Shape 205"/>
        <p:cNvGrpSpPr/>
        <p:nvPr/>
      </p:nvGrpSpPr>
      <p:grpSpPr>
        <a:xfrm>
          <a:off x="0" y="0"/>
          <a:ext cx="0" cy="0"/>
          <a:chOff x="0" y="0"/>
          <a:chExt cx="0" cy="0"/>
        </a:xfrm>
      </p:grpSpPr>
      <p:pic>
        <p:nvPicPr>
          <p:cNvPr descr="Picture 13" id="206" name="Google Shape;206;p49"/>
          <p:cNvPicPr preferRelativeResize="0"/>
          <p:nvPr/>
        </p:nvPicPr>
        <p:blipFill rotWithShape="1">
          <a:blip r:embed="rId1">
            <a:alphaModFix/>
          </a:blip>
          <a:srcRect b="0" l="0" r="0" t="0"/>
          <a:stretch/>
        </p:blipFill>
        <p:spPr>
          <a:xfrm>
            <a:off x="9693275" y="6238875"/>
            <a:ext cx="2222500" cy="377825"/>
          </a:xfrm>
          <a:prstGeom prst="rect">
            <a:avLst/>
          </a:prstGeom>
          <a:noFill/>
          <a:ln>
            <a:noFill/>
          </a:ln>
        </p:spPr>
      </p:pic>
      <p:sp>
        <p:nvSpPr>
          <p:cNvPr id="207" name="Google Shape;207;p49"/>
          <p:cNvSpPr txBox="1"/>
          <p:nvPr>
            <p:ph idx="12" type="sldNum"/>
          </p:nvPr>
        </p:nvSpPr>
        <p:spPr>
          <a:xfrm>
            <a:off x="8472488" y="6221413"/>
            <a:ext cx="263525" cy="268287"/>
          </a:xfrm>
          <a:prstGeom prst="rect">
            <a:avLst/>
          </a:prstGeom>
          <a:noFill/>
          <a:ln>
            <a:noFill/>
          </a:ln>
        </p:spPr>
        <p:txBody>
          <a:bodyPr anchorCtr="0" anchor="ctr" bIns="45700" lIns="45700" spcFirstLastPara="1" rIns="45700" wrap="square" tIns="45700">
            <a:noAutofit/>
          </a:bodyPr>
          <a:lstStyle>
            <a:lvl1pPr indent="0" lvl="0" marL="0" marR="0" rtl="0" algn="r">
              <a:spcBef>
                <a:spcPts val="0"/>
              </a:spcBef>
              <a:spcAft>
                <a:spcPts val="0"/>
              </a:spcAft>
              <a:buNone/>
              <a:defRPr sz="1200">
                <a:solidFill>
                  <a:srgbClr val="000000"/>
                </a:solidFill>
                <a:latin typeface="Calibri"/>
                <a:ea typeface="Calibri"/>
                <a:cs typeface="Calibri"/>
                <a:sym typeface="Calibri"/>
              </a:defRPr>
            </a:lvl1pPr>
            <a:lvl2pPr indent="0" lvl="1" marL="0" marR="0" rtl="0" algn="r">
              <a:spcBef>
                <a:spcPts val="0"/>
              </a:spcBef>
              <a:spcAft>
                <a:spcPts val="0"/>
              </a:spcAft>
              <a:buNone/>
              <a:defRPr sz="1200">
                <a:solidFill>
                  <a:srgbClr val="000000"/>
                </a:solidFill>
                <a:latin typeface="Calibri"/>
                <a:ea typeface="Calibri"/>
                <a:cs typeface="Calibri"/>
                <a:sym typeface="Calibri"/>
              </a:defRPr>
            </a:lvl2pPr>
            <a:lvl3pPr indent="0" lvl="2" marL="0" marR="0" rtl="0" algn="r">
              <a:spcBef>
                <a:spcPts val="0"/>
              </a:spcBef>
              <a:spcAft>
                <a:spcPts val="0"/>
              </a:spcAft>
              <a:buNone/>
              <a:defRPr sz="1200">
                <a:solidFill>
                  <a:srgbClr val="000000"/>
                </a:solidFill>
                <a:latin typeface="Calibri"/>
                <a:ea typeface="Calibri"/>
                <a:cs typeface="Calibri"/>
                <a:sym typeface="Calibri"/>
              </a:defRPr>
            </a:lvl3pPr>
            <a:lvl4pPr indent="0" lvl="3" marL="0" marR="0" rtl="0" algn="r">
              <a:spcBef>
                <a:spcPts val="0"/>
              </a:spcBef>
              <a:spcAft>
                <a:spcPts val="0"/>
              </a:spcAft>
              <a:buNone/>
              <a:defRPr sz="1200">
                <a:solidFill>
                  <a:srgbClr val="000000"/>
                </a:solidFill>
                <a:latin typeface="Calibri"/>
                <a:ea typeface="Calibri"/>
                <a:cs typeface="Calibri"/>
                <a:sym typeface="Calibri"/>
              </a:defRPr>
            </a:lvl4pPr>
            <a:lvl5pPr indent="0" lvl="4" marL="0" marR="0" rtl="0" algn="r">
              <a:spcBef>
                <a:spcPts val="0"/>
              </a:spcBef>
              <a:spcAft>
                <a:spcPts val="0"/>
              </a:spcAft>
              <a:buNone/>
              <a:defRPr sz="1200">
                <a:solidFill>
                  <a:srgbClr val="000000"/>
                </a:solidFill>
                <a:latin typeface="Calibri"/>
                <a:ea typeface="Calibri"/>
                <a:cs typeface="Calibri"/>
                <a:sym typeface="Calibri"/>
              </a:defRPr>
            </a:lvl5pPr>
            <a:lvl6pPr indent="0" lvl="5" marL="0" marR="0" rtl="0" algn="r">
              <a:spcBef>
                <a:spcPts val="0"/>
              </a:spcBef>
              <a:spcAft>
                <a:spcPts val="0"/>
              </a:spcAft>
              <a:buNone/>
              <a:defRPr sz="1200">
                <a:solidFill>
                  <a:srgbClr val="000000"/>
                </a:solidFill>
                <a:latin typeface="Calibri"/>
                <a:ea typeface="Calibri"/>
                <a:cs typeface="Calibri"/>
                <a:sym typeface="Calibri"/>
              </a:defRPr>
            </a:lvl6pPr>
            <a:lvl7pPr indent="0" lvl="6" marL="0" marR="0" rtl="0" algn="r">
              <a:spcBef>
                <a:spcPts val="0"/>
              </a:spcBef>
              <a:spcAft>
                <a:spcPts val="0"/>
              </a:spcAft>
              <a:buNone/>
              <a:defRPr sz="1200">
                <a:solidFill>
                  <a:srgbClr val="000000"/>
                </a:solidFill>
                <a:latin typeface="Calibri"/>
                <a:ea typeface="Calibri"/>
                <a:cs typeface="Calibri"/>
                <a:sym typeface="Calibri"/>
              </a:defRPr>
            </a:lvl7pPr>
            <a:lvl8pPr indent="0" lvl="7" marL="0" marR="0" rtl="0" algn="r">
              <a:spcBef>
                <a:spcPts val="0"/>
              </a:spcBef>
              <a:spcAft>
                <a:spcPts val="0"/>
              </a:spcAft>
              <a:buNone/>
              <a:defRPr sz="1200">
                <a:solidFill>
                  <a:srgbClr val="000000"/>
                </a:solidFill>
                <a:latin typeface="Calibri"/>
                <a:ea typeface="Calibri"/>
                <a:cs typeface="Calibri"/>
                <a:sym typeface="Calibri"/>
              </a:defRPr>
            </a:lvl8pPr>
            <a:lvl9pPr indent="0" lvl="8" marL="0" marR="0" rtl="0" algn="r">
              <a:spcBef>
                <a:spcPts val="0"/>
              </a:spcBef>
              <a:spcAft>
                <a:spcPts val="0"/>
              </a:spcAft>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riksdagen.se/sv-LL/sprak/lattlast/" TargetMode="External"/><Relationship Id="rId4" Type="http://schemas.openxmlformats.org/officeDocument/2006/relationships/hyperlink" Target="https://www.riksdagen.se/sv/sa-funkar-riksdagen/demokrati/" TargetMode="External"/><Relationship Id="rId5" Type="http://schemas.openxmlformats.org/officeDocument/2006/relationships/hyperlink" Target="https://www.val.se/att-rosta/var-rostar-jag/rosta-pa-valdagen-i-din-vallokal.html" TargetMode="External"/><Relationship Id="rId6" Type="http://schemas.openxmlformats.org/officeDocument/2006/relationships/hyperlink" Target="http://www.val.se/att-rosta/vem-har-rostratt/rostratt-och-rostlangd.html" TargetMode="External"/><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descr="Rectangle 3" id="259" name="Google Shape;259;p61"/>
          <p:cNvSpPr txBox="1"/>
          <p:nvPr/>
        </p:nvSpPr>
        <p:spPr>
          <a:xfrm>
            <a:off x="312975" y="764700"/>
            <a:ext cx="11647800" cy="923400"/>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1" lang="sv-SE" sz="5200">
                <a:latin typeface="Corben"/>
                <a:ea typeface="Corben"/>
                <a:cs typeface="Corben"/>
                <a:sym typeface="Corben"/>
              </a:rPr>
              <a:t>Fördjupning: Val i Sverige</a:t>
            </a:r>
            <a:endParaRPr sz="5200"/>
          </a:p>
        </p:txBody>
      </p:sp>
      <p:pic>
        <p:nvPicPr>
          <p:cNvPr id="260" name="Google Shape;260;p61"/>
          <p:cNvPicPr preferRelativeResize="0"/>
          <p:nvPr/>
        </p:nvPicPr>
        <p:blipFill>
          <a:blip r:embed="rId3">
            <a:alphaModFix/>
          </a:blip>
          <a:stretch>
            <a:fillRect/>
          </a:stretch>
        </p:blipFill>
        <p:spPr>
          <a:xfrm>
            <a:off x="2808149" y="1877800"/>
            <a:ext cx="6575725" cy="4201875"/>
          </a:xfrm>
          <a:prstGeom prst="rect">
            <a:avLst/>
          </a:prstGeom>
          <a:noFill/>
          <a:ln>
            <a:noFill/>
          </a:ln>
        </p:spPr>
      </p:pic>
      <p:sp>
        <p:nvSpPr>
          <p:cNvPr id="261" name="Google Shape;261;p61"/>
          <p:cNvSpPr txBox="1"/>
          <p:nvPr/>
        </p:nvSpPr>
        <p:spPr>
          <a:xfrm rot="5400000">
            <a:off x="8232325" y="2939950"/>
            <a:ext cx="2463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shutterstock</a:t>
            </a:r>
            <a:endParaRPr sz="10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descr="Rectangle 5" id="266" name="Google Shape;266;p62"/>
          <p:cNvSpPr txBox="1"/>
          <p:nvPr/>
        </p:nvSpPr>
        <p:spPr>
          <a:xfrm>
            <a:off x="6408975" y="397400"/>
            <a:ext cx="5447700" cy="5324400"/>
          </a:xfrm>
          <a:prstGeom prst="rect">
            <a:avLst/>
          </a:prstGeom>
          <a:noFill/>
          <a:ln>
            <a:noFill/>
          </a:ln>
        </p:spPr>
        <p:txBody>
          <a:bodyPr anchorCtr="0" anchor="t" bIns="45700" lIns="45700" spcFirstLastPara="1" rIns="45700" wrap="square" tIns="45700">
            <a:noAutofit/>
          </a:bodyPr>
          <a:lstStyle/>
          <a:p>
            <a:pPr indent="-214313" lvl="0" marL="214313" marR="0" rtl="0" algn="ctr">
              <a:spcBef>
                <a:spcPts val="0"/>
              </a:spcBef>
              <a:spcAft>
                <a:spcPts val="0"/>
              </a:spcAft>
              <a:buNone/>
            </a:pPr>
            <a:r>
              <a:rPr b="1" lang="sv-SE" sz="3400">
                <a:latin typeface="Corben"/>
                <a:ea typeface="Corben"/>
                <a:cs typeface="Corben"/>
                <a:sym typeface="Corben"/>
              </a:rPr>
              <a:t>Vad är demokrati?</a:t>
            </a:r>
            <a:endParaRPr sz="1200"/>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I Sverige har vi demokrati. Demokrati handlar om att alla människor är lika mycket värda och ska ha samma rättigheter.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I ett demokratiskt land har människor möjlighet att vara med och bestämma vem som ska </a:t>
            </a:r>
            <a:r>
              <a:rPr lang="sv-SE" sz="2400">
                <a:solidFill>
                  <a:srgbClr val="333333"/>
                </a:solidFill>
                <a:latin typeface="Calibri"/>
                <a:ea typeface="Calibri"/>
                <a:cs typeface="Calibri"/>
                <a:sym typeface="Calibri"/>
              </a:rPr>
              <a:t>styra</a:t>
            </a:r>
            <a:r>
              <a:rPr lang="sv-SE" sz="2400">
                <a:solidFill>
                  <a:srgbClr val="333333"/>
                </a:solidFill>
                <a:latin typeface="Calibri"/>
                <a:ea typeface="Calibri"/>
                <a:cs typeface="Calibri"/>
                <a:sym typeface="Calibri"/>
              </a:rPr>
              <a:t> landet.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I Sverige gör vi det genom att rösta i val vart fjärde år.</a:t>
            </a:r>
            <a:endParaRPr sz="2400">
              <a:solidFill>
                <a:schemeClr val="dk1"/>
              </a:solidFill>
              <a:latin typeface="Calibri"/>
              <a:ea typeface="Calibri"/>
              <a:cs typeface="Calibri"/>
              <a:sym typeface="Calibri"/>
            </a:endParaRPr>
          </a:p>
          <a:p>
            <a:pPr indent="0" lvl="0" marL="457200" marR="0" rtl="0" algn="l">
              <a:spcBef>
                <a:spcPts val="8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sp>
        <p:nvSpPr>
          <p:cNvPr id="267" name="Google Shape;267;p62"/>
          <p:cNvSpPr txBox="1"/>
          <p:nvPr/>
        </p:nvSpPr>
        <p:spPr>
          <a:xfrm>
            <a:off x="176000" y="4186050"/>
            <a:ext cx="60009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a:t>I en demokrati är alla människor lika mycket värda. </a:t>
            </a:r>
            <a:endParaRPr/>
          </a:p>
        </p:txBody>
      </p:sp>
      <p:pic>
        <p:nvPicPr>
          <p:cNvPr id="268" name="Google Shape;268;p62"/>
          <p:cNvPicPr preferRelativeResize="0"/>
          <p:nvPr/>
        </p:nvPicPr>
        <p:blipFill>
          <a:blip r:embed="rId3">
            <a:alphaModFix/>
          </a:blip>
          <a:stretch>
            <a:fillRect/>
          </a:stretch>
        </p:blipFill>
        <p:spPr>
          <a:xfrm>
            <a:off x="176000" y="1629957"/>
            <a:ext cx="5919998" cy="2556089"/>
          </a:xfrm>
          <a:prstGeom prst="rect">
            <a:avLst/>
          </a:prstGeom>
          <a:noFill/>
          <a:ln>
            <a:noFill/>
          </a:ln>
        </p:spPr>
      </p:pic>
      <p:sp>
        <p:nvSpPr>
          <p:cNvPr id="269" name="Google Shape;269;p62"/>
          <p:cNvSpPr txBox="1"/>
          <p:nvPr/>
        </p:nvSpPr>
        <p:spPr>
          <a:xfrm rot="5400000">
            <a:off x="4682250" y="2874350"/>
            <a:ext cx="2979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Pixabay</a:t>
            </a:r>
            <a:endParaRPr sz="100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descr="Rectangle 5" id="274" name="Google Shape;274;p63"/>
          <p:cNvSpPr txBox="1"/>
          <p:nvPr/>
        </p:nvSpPr>
        <p:spPr>
          <a:xfrm>
            <a:off x="6289999" y="404675"/>
            <a:ext cx="5415600" cy="16620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3500">
                <a:solidFill>
                  <a:srgbClr val="333333"/>
                </a:solidFill>
                <a:latin typeface="Corben"/>
                <a:ea typeface="Corben"/>
                <a:cs typeface="Corben"/>
                <a:sym typeface="Corben"/>
              </a:rPr>
              <a:t>Vad är riksdagen?</a:t>
            </a:r>
            <a:endParaRPr b="1" sz="3500">
              <a:solidFill>
                <a:srgbClr val="333333"/>
              </a:solidFill>
              <a:latin typeface="Corben"/>
              <a:ea typeface="Corben"/>
              <a:cs typeface="Corben"/>
              <a:sym typeface="Corben"/>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Riksdagen fattar beslut om saker som gäller hela Sverige och bestämmer Sveriges lagar.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Det sitter 349 politiker i riksdagen. De kallas för ledamöter. Ledamöterna ser till att de beslut och lagar som riksdagen bestämmer stämmer överens med vad människor i hela landet tycker.</a:t>
            </a:r>
            <a:endParaRPr sz="2400">
              <a:solidFill>
                <a:srgbClr val="333333"/>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r>
              <a:t/>
            </a:r>
            <a:endParaRPr sz="2400">
              <a:latin typeface="Calibri"/>
              <a:ea typeface="Calibri"/>
              <a:cs typeface="Calibri"/>
              <a:sym typeface="Calibri"/>
            </a:endParaRPr>
          </a:p>
          <a:p>
            <a:pPr indent="-133350" lvl="0" marL="285750" marR="0" rtl="0" algn="l">
              <a:spcBef>
                <a:spcPts val="0"/>
              </a:spcBef>
              <a:spcAft>
                <a:spcPts val="0"/>
              </a:spcAft>
              <a:buClr>
                <a:srgbClr val="000000"/>
              </a:buClr>
              <a:buSzPts val="2400"/>
              <a:buFont typeface="Arial"/>
              <a:buNone/>
            </a:pPr>
            <a:r>
              <a:t/>
            </a:r>
            <a:endParaRPr sz="2400">
              <a:solidFill>
                <a:srgbClr val="000000"/>
              </a:solidFill>
              <a:latin typeface="Calibri"/>
              <a:ea typeface="Calibri"/>
              <a:cs typeface="Calibri"/>
              <a:sym typeface="Calibri"/>
            </a:endParaRPr>
          </a:p>
        </p:txBody>
      </p:sp>
      <p:pic>
        <p:nvPicPr>
          <p:cNvPr id="275" name="Google Shape;275;p63"/>
          <p:cNvPicPr preferRelativeResize="0"/>
          <p:nvPr/>
        </p:nvPicPr>
        <p:blipFill>
          <a:blip r:embed="rId3">
            <a:alphaModFix/>
          </a:blip>
          <a:stretch>
            <a:fillRect/>
          </a:stretch>
        </p:blipFill>
        <p:spPr>
          <a:xfrm>
            <a:off x="629151" y="1183853"/>
            <a:ext cx="5240100" cy="3495099"/>
          </a:xfrm>
          <a:prstGeom prst="rect">
            <a:avLst/>
          </a:prstGeom>
          <a:noFill/>
          <a:ln>
            <a:noFill/>
          </a:ln>
        </p:spPr>
      </p:pic>
      <p:sp>
        <p:nvSpPr>
          <p:cNvPr id="276" name="Google Shape;276;p63"/>
          <p:cNvSpPr txBox="1"/>
          <p:nvPr/>
        </p:nvSpPr>
        <p:spPr>
          <a:xfrm rot="5400000">
            <a:off x="3410700" y="3530450"/>
            <a:ext cx="518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M</a:t>
            </a:r>
            <a:r>
              <a:rPr lang="sv-SE" sz="1000"/>
              <a:t>elker Dahlstrand/Sveriges riksdag</a:t>
            </a:r>
            <a:endParaRPr sz="1000"/>
          </a:p>
        </p:txBody>
      </p:sp>
      <p:sp>
        <p:nvSpPr>
          <p:cNvPr id="277" name="Google Shape;277;p63"/>
          <p:cNvSpPr txBox="1"/>
          <p:nvPr/>
        </p:nvSpPr>
        <p:spPr>
          <a:xfrm>
            <a:off x="593400" y="4678950"/>
            <a:ext cx="52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En debatt i Riksdagen. Till vänster står statsministern. </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descr="Rectangle 5" id="282" name="Google Shape;282;p64"/>
          <p:cNvSpPr txBox="1"/>
          <p:nvPr/>
        </p:nvSpPr>
        <p:spPr>
          <a:xfrm>
            <a:off x="6332075" y="476675"/>
            <a:ext cx="5649600" cy="3354600"/>
          </a:xfrm>
          <a:prstGeom prst="rect">
            <a:avLst/>
          </a:prstGeom>
          <a:noFill/>
          <a:ln>
            <a:noFill/>
          </a:ln>
        </p:spPr>
        <p:txBody>
          <a:bodyPr anchorCtr="0" anchor="t" bIns="45700" lIns="45700" spcFirstLastPara="1" rIns="45700" wrap="square" tIns="45700">
            <a:noAutofit/>
          </a:bodyPr>
          <a:lstStyle/>
          <a:p>
            <a:pPr indent="-128587" lvl="0" marL="128587" marR="0" rtl="0" algn="ctr">
              <a:spcBef>
                <a:spcPts val="0"/>
              </a:spcBef>
              <a:spcAft>
                <a:spcPts val="0"/>
              </a:spcAft>
              <a:buNone/>
            </a:pPr>
            <a:r>
              <a:rPr b="1" lang="sv-SE" sz="3500">
                <a:latin typeface="Corben"/>
                <a:ea typeface="Corben"/>
                <a:cs typeface="Corben"/>
                <a:sym typeface="Corben"/>
              </a:rPr>
              <a:t>Vad är regeringen?</a:t>
            </a:r>
            <a:endParaRPr sz="1300"/>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Regeringens uppgift är att styra landet. De ska göra det som riksdagen beslutar om, och de ska komma med förslag om vad riksdagen ska rösta om. Politikerna i regeringen tillhör de partier som har fått flest röster i valet.</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Sveriges regering leds av statsministern. Just nu heter vår statsminister Magdalena Andersson. Statsministern styr landet med hjälp av många andra ministrar som jobbar med andra saker, som till exempel utbildning eller miljö- och klimat.</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128588" lvl="0" marL="128588" marR="0" rtl="0" algn="l">
              <a:spcBef>
                <a:spcPts val="1200"/>
              </a:spcBef>
              <a:spcAft>
                <a:spcPts val="0"/>
              </a:spcAft>
              <a:buNone/>
            </a:pPr>
            <a:br>
              <a:rPr lang="sv-SE" sz="2800">
                <a:solidFill>
                  <a:srgbClr val="000000"/>
                </a:solidFill>
                <a:latin typeface="Calibri"/>
                <a:ea typeface="Calibri"/>
                <a:cs typeface="Calibri"/>
                <a:sym typeface="Calibri"/>
              </a:rPr>
            </a:br>
            <a:br>
              <a:rPr lang="sv-SE" sz="2400">
                <a:solidFill>
                  <a:srgbClr val="000000"/>
                </a:solidFill>
                <a:latin typeface="Calibri"/>
                <a:ea typeface="Calibri"/>
                <a:cs typeface="Calibri"/>
                <a:sym typeface="Calibri"/>
              </a:rPr>
            </a:br>
            <a:br>
              <a:rPr lang="sv-SE" sz="2400">
                <a:solidFill>
                  <a:srgbClr val="000000"/>
                </a:solidFill>
                <a:latin typeface="Calibri"/>
                <a:ea typeface="Calibri"/>
                <a:cs typeface="Calibri"/>
                <a:sym typeface="Calibri"/>
              </a:rPr>
            </a:br>
            <a:br>
              <a:rPr lang="sv-SE" sz="2400">
                <a:solidFill>
                  <a:srgbClr val="000000"/>
                </a:solidFill>
                <a:latin typeface="Calibri"/>
                <a:ea typeface="Calibri"/>
                <a:cs typeface="Calibri"/>
                <a:sym typeface="Calibri"/>
              </a:rPr>
            </a:br>
            <a:br>
              <a:rPr lang="sv-SE" sz="2400">
                <a:solidFill>
                  <a:srgbClr val="000000"/>
                </a:solidFill>
                <a:latin typeface="Calibri"/>
                <a:ea typeface="Calibri"/>
                <a:cs typeface="Calibri"/>
                <a:sym typeface="Calibri"/>
              </a:rPr>
            </a:br>
            <a:endParaRPr sz="2400">
              <a:solidFill>
                <a:srgbClr val="000000"/>
              </a:solidFill>
              <a:latin typeface="Arial"/>
              <a:ea typeface="Arial"/>
              <a:cs typeface="Arial"/>
              <a:sym typeface="Arial"/>
            </a:endParaRPr>
          </a:p>
        </p:txBody>
      </p:sp>
      <p:pic>
        <p:nvPicPr>
          <p:cNvPr id="283" name="Google Shape;283;p64"/>
          <p:cNvPicPr preferRelativeResize="0"/>
          <p:nvPr/>
        </p:nvPicPr>
        <p:blipFill>
          <a:blip r:embed="rId3">
            <a:alphaModFix/>
          </a:blip>
          <a:stretch>
            <a:fillRect/>
          </a:stretch>
        </p:blipFill>
        <p:spPr>
          <a:xfrm>
            <a:off x="446400" y="1546259"/>
            <a:ext cx="5649603" cy="3765479"/>
          </a:xfrm>
          <a:prstGeom prst="rect">
            <a:avLst/>
          </a:prstGeom>
          <a:noFill/>
          <a:ln>
            <a:noFill/>
          </a:ln>
        </p:spPr>
      </p:pic>
      <p:sp>
        <p:nvSpPr>
          <p:cNvPr id="284" name="Google Shape;284;p64"/>
          <p:cNvSpPr txBox="1"/>
          <p:nvPr/>
        </p:nvSpPr>
        <p:spPr>
          <a:xfrm>
            <a:off x="386450" y="5295900"/>
            <a:ext cx="563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Sveriges statsminister heter Magdalena Andersson.</a:t>
            </a:r>
            <a:endParaRPr/>
          </a:p>
        </p:txBody>
      </p:sp>
      <p:sp>
        <p:nvSpPr>
          <p:cNvPr id="285" name="Google Shape;285;p64"/>
          <p:cNvSpPr txBox="1"/>
          <p:nvPr/>
        </p:nvSpPr>
        <p:spPr>
          <a:xfrm rot="5400000">
            <a:off x="3957650" y="3532250"/>
            <a:ext cx="446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Magnus Liljegren/Regeringskansliet</a:t>
            </a:r>
            <a:endParaRPr sz="10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descr="Rectangle 5" id="290" name="Google Shape;290;p65"/>
          <p:cNvSpPr txBox="1"/>
          <p:nvPr/>
        </p:nvSpPr>
        <p:spPr>
          <a:xfrm>
            <a:off x="5660575" y="476675"/>
            <a:ext cx="6189300" cy="1938900"/>
          </a:xfrm>
          <a:prstGeom prst="rect">
            <a:avLst/>
          </a:prstGeom>
          <a:noFill/>
          <a:ln>
            <a:noFill/>
          </a:ln>
        </p:spPr>
        <p:txBody>
          <a:bodyPr anchorCtr="0" anchor="t" bIns="45700" lIns="45700" spcFirstLastPara="1" rIns="45700" wrap="square" tIns="45700">
            <a:noAutofit/>
          </a:bodyPr>
          <a:lstStyle/>
          <a:p>
            <a:pPr indent="-214313" lvl="0" marL="214313" marR="0" rtl="0" algn="ctr">
              <a:spcBef>
                <a:spcPts val="0"/>
              </a:spcBef>
              <a:spcAft>
                <a:spcPts val="0"/>
              </a:spcAft>
              <a:buNone/>
            </a:pPr>
            <a:r>
              <a:rPr b="1" lang="sv-SE" sz="3400">
                <a:latin typeface="Corben"/>
                <a:ea typeface="Corben"/>
                <a:cs typeface="Corben"/>
                <a:sym typeface="Corben"/>
              </a:rPr>
              <a:t>Hur går valet till? </a:t>
            </a:r>
            <a:r>
              <a:rPr lang="sv-SE" sz="3400">
                <a:latin typeface="Corben"/>
                <a:ea typeface="Corben"/>
                <a:cs typeface="Corben"/>
                <a:sym typeface="Corben"/>
              </a:rPr>
              <a:t>(1/2)</a:t>
            </a:r>
            <a:endParaRPr sz="1200"/>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Alla som är svenska medborgare, bor eller har bott i Sverige och är över 18 år får rösta i riksdagsvalet.</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För att få rösta i region- och kommunvalen gäller lite andra regler. Även där måste man vara 18 år men där är det viktiga att man bor i regionen och kommunen som man röstar i.</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Därför får även människor som inte är svenska medborgare rösta i kommun- och regionvalen, så länge de har bott i Sverige i minst tre år i rad innan valet.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pic>
        <p:nvPicPr>
          <p:cNvPr id="291" name="Google Shape;291;p65"/>
          <p:cNvPicPr preferRelativeResize="0"/>
          <p:nvPr/>
        </p:nvPicPr>
        <p:blipFill>
          <a:blip r:embed="rId3">
            <a:alphaModFix/>
          </a:blip>
          <a:stretch>
            <a:fillRect/>
          </a:stretch>
        </p:blipFill>
        <p:spPr>
          <a:xfrm>
            <a:off x="451750" y="1731400"/>
            <a:ext cx="4909450" cy="3545451"/>
          </a:xfrm>
          <a:prstGeom prst="rect">
            <a:avLst/>
          </a:prstGeom>
          <a:noFill/>
          <a:ln>
            <a:noFill/>
          </a:ln>
        </p:spPr>
      </p:pic>
      <p:sp>
        <p:nvSpPr>
          <p:cNvPr id="292" name="Google Shape;292;p65"/>
          <p:cNvSpPr txBox="1"/>
          <p:nvPr/>
        </p:nvSpPr>
        <p:spPr>
          <a:xfrm>
            <a:off x="449025" y="5317675"/>
            <a:ext cx="490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Lapparna som man röstar med heter valsedlar. </a:t>
            </a:r>
            <a:endParaRPr/>
          </a:p>
        </p:txBody>
      </p:sp>
      <p:sp>
        <p:nvSpPr>
          <p:cNvPr id="293" name="Google Shape;293;p65"/>
          <p:cNvSpPr txBox="1"/>
          <p:nvPr/>
        </p:nvSpPr>
        <p:spPr>
          <a:xfrm rot="5400000">
            <a:off x="3211300" y="3697000"/>
            <a:ext cx="4422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Wikimedia commons</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descr="Rectangle 5" id="298" name="Google Shape;298;p66"/>
          <p:cNvSpPr txBox="1"/>
          <p:nvPr/>
        </p:nvSpPr>
        <p:spPr>
          <a:xfrm>
            <a:off x="5660575" y="476675"/>
            <a:ext cx="6381600" cy="1938900"/>
          </a:xfrm>
          <a:prstGeom prst="rect">
            <a:avLst/>
          </a:prstGeom>
          <a:noFill/>
          <a:ln>
            <a:noFill/>
          </a:ln>
        </p:spPr>
        <p:txBody>
          <a:bodyPr anchorCtr="0" anchor="t" bIns="45700" lIns="45700" spcFirstLastPara="1" rIns="45700" wrap="square" tIns="45700">
            <a:noAutofit/>
          </a:bodyPr>
          <a:lstStyle/>
          <a:p>
            <a:pPr indent="-214312" lvl="0" marL="214312" marR="0" rtl="0" algn="ctr">
              <a:spcBef>
                <a:spcPts val="0"/>
              </a:spcBef>
              <a:spcAft>
                <a:spcPts val="0"/>
              </a:spcAft>
              <a:buNone/>
            </a:pPr>
            <a:r>
              <a:rPr b="1" lang="sv-SE" sz="3400">
                <a:latin typeface="Corben"/>
                <a:ea typeface="Corben"/>
                <a:cs typeface="Corben"/>
                <a:sym typeface="Corben"/>
              </a:rPr>
              <a:t>Hur går valet till? </a:t>
            </a:r>
            <a:r>
              <a:rPr lang="sv-SE" sz="3400">
                <a:latin typeface="Corben"/>
                <a:ea typeface="Corben"/>
                <a:cs typeface="Corben"/>
                <a:sym typeface="Corben"/>
              </a:rPr>
              <a:t>(2/2)</a:t>
            </a:r>
            <a:endParaRPr sz="1200"/>
          </a:p>
          <a:p>
            <a:pPr indent="0" lvl="0" marL="0" rtl="0" algn="l">
              <a:lnSpc>
                <a:spcPct val="115000"/>
              </a:lnSpc>
              <a:spcBef>
                <a:spcPts val="1200"/>
              </a:spcBef>
              <a:spcAft>
                <a:spcPts val="0"/>
              </a:spcAft>
              <a:buClr>
                <a:schemeClr val="dk1"/>
              </a:buClr>
              <a:buSzPts val="1100"/>
              <a:buFont typeface="Arial"/>
              <a:buNone/>
            </a:pPr>
            <a:r>
              <a:rPr lang="sv-SE" sz="2400">
                <a:solidFill>
                  <a:srgbClr val="333333"/>
                </a:solidFill>
                <a:latin typeface="Calibri"/>
                <a:ea typeface="Calibri"/>
                <a:cs typeface="Calibri"/>
                <a:sym typeface="Calibri"/>
              </a:rPr>
              <a:t>Några veckor innan valet skickas röstkort hem till de som får rösta. På röstkortet finns information om vallokaler, som är ställen där det går att rösta.</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På valdagen går de som vill rösta till en vallokal som ligger nära dem.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rPr lang="sv-SE" sz="2400">
                <a:solidFill>
                  <a:srgbClr val="333333"/>
                </a:solidFill>
                <a:latin typeface="Calibri"/>
                <a:ea typeface="Calibri"/>
                <a:cs typeface="Calibri"/>
                <a:sym typeface="Calibri"/>
              </a:rPr>
              <a:t>Där får de fylla i lappar om vilka politiker och politiska partier de tycker ska ha en plats i riksdagen. </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sv-SE" sz="2400">
                <a:solidFill>
                  <a:srgbClr val="333333"/>
                </a:solidFill>
                <a:latin typeface="Calibri"/>
                <a:ea typeface="Calibri"/>
                <a:cs typeface="Calibri"/>
                <a:sym typeface="Calibri"/>
              </a:rPr>
              <a:t>Det går även att lämna in en tom lapp, vilket betyder att de inte röstar på något parti alls.</a:t>
            </a:r>
            <a:endParaRPr sz="2400">
              <a:solidFill>
                <a:srgbClr val="333333"/>
              </a:solidFill>
              <a:latin typeface="Calibri"/>
              <a:ea typeface="Calibri"/>
              <a:cs typeface="Calibri"/>
              <a:sym typeface="Calibri"/>
            </a:endParaRPr>
          </a:p>
          <a:p>
            <a:pPr indent="0" lvl="0" marL="0" rtl="0" algn="l">
              <a:lnSpc>
                <a:spcPct val="115000"/>
              </a:lnSpc>
              <a:spcBef>
                <a:spcPts val="1200"/>
              </a:spcBef>
              <a:spcAft>
                <a:spcPts val="0"/>
              </a:spcAft>
              <a:buNone/>
            </a:pPr>
            <a:r>
              <a:t/>
            </a:r>
            <a:endParaRPr sz="2400">
              <a:solidFill>
                <a:srgbClr val="333333"/>
              </a:solidFill>
              <a:latin typeface="Calibri"/>
              <a:ea typeface="Calibri"/>
              <a:cs typeface="Calibri"/>
              <a:sym typeface="Calibri"/>
            </a:endParaRPr>
          </a:p>
          <a:p>
            <a:pPr indent="0" lvl="0" marL="0" marR="0" rtl="0" algn="l">
              <a:spcBef>
                <a:spcPts val="1200"/>
              </a:spcBef>
              <a:spcAft>
                <a:spcPts val="0"/>
              </a:spcAft>
              <a:buNone/>
            </a:pPr>
            <a:br>
              <a:rPr lang="sv-SE"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p:txBody>
      </p:sp>
      <p:pic>
        <p:nvPicPr>
          <p:cNvPr id="299" name="Google Shape;299;p66"/>
          <p:cNvPicPr preferRelativeResize="0"/>
          <p:nvPr/>
        </p:nvPicPr>
        <p:blipFill>
          <a:blip r:embed="rId3">
            <a:alphaModFix/>
          </a:blip>
          <a:stretch>
            <a:fillRect/>
          </a:stretch>
        </p:blipFill>
        <p:spPr>
          <a:xfrm>
            <a:off x="451750" y="1731400"/>
            <a:ext cx="4909450" cy="3545451"/>
          </a:xfrm>
          <a:prstGeom prst="rect">
            <a:avLst/>
          </a:prstGeom>
          <a:noFill/>
          <a:ln>
            <a:noFill/>
          </a:ln>
        </p:spPr>
      </p:pic>
      <p:sp>
        <p:nvSpPr>
          <p:cNvPr id="300" name="Google Shape;300;p66"/>
          <p:cNvSpPr txBox="1"/>
          <p:nvPr/>
        </p:nvSpPr>
        <p:spPr>
          <a:xfrm>
            <a:off x="449025" y="5317675"/>
            <a:ext cx="490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t>Lapparna som man röstar med heter valsedlar. </a:t>
            </a:r>
            <a:endParaRPr/>
          </a:p>
        </p:txBody>
      </p:sp>
      <p:sp>
        <p:nvSpPr>
          <p:cNvPr id="301" name="Google Shape;301;p66"/>
          <p:cNvSpPr txBox="1"/>
          <p:nvPr/>
        </p:nvSpPr>
        <p:spPr>
          <a:xfrm rot="5400000">
            <a:off x="3211300" y="3697000"/>
            <a:ext cx="4422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t>Foto: Wikimedia commons</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descr="Rectangle 3" id="306" name="Google Shape;306;p67"/>
          <p:cNvSpPr txBox="1"/>
          <p:nvPr/>
        </p:nvSpPr>
        <p:spPr>
          <a:xfrm>
            <a:off x="5008601" y="998300"/>
            <a:ext cx="6337500" cy="3293100"/>
          </a:xfrm>
          <a:prstGeom prst="rect">
            <a:avLst/>
          </a:prstGeom>
          <a:noFill/>
          <a:ln>
            <a:noFill/>
          </a:ln>
        </p:spPr>
        <p:txBody>
          <a:bodyPr anchorCtr="0" anchor="t" bIns="45700" lIns="45700" spcFirstLastPara="1" rIns="45700" wrap="square" tIns="45700">
            <a:noAutofit/>
          </a:bodyPr>
          <a:lstStyle/>
          <a:p>
            <a:pPr indent="0" lvl="0" marL="0" marR="0" rtl="0" algn="ctr">
              <a:spcBef>
                <a:spcPts val="0"/>
              </a:spcBef>
              <a:spcAft>
                <a:spcPts val="0"/>
              </a:spcAft>
              <a:buNone/>
            </a:pPr>
            <a:r>
              <a:rPr b="1" lang="sv-SE" sz="4400">
                <a:solidFill>
                  <a:srgbClr val="000000"/>
                </a:solidFill>
                <a:latin typeface="Corben"/>
                <a:ea typeface="Corben"/>
                <a:cs typeface="Corben"/>
                <a:sym typeface="Corben"/>
              </a:rPr>
              <a:t>Källor</a:t>
            </a:r>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a:solidFill>
                  <a:schemeClr val="dk1"/>
                </a:solidFill>
                <a:latin typeface="Calibri"/>
                <a:ea typeface="Calibri"/>
                <a:cs typeface="Calibri"/>
                <a:sym typeface="Calibri"/>
              </a:rPr>
              <a:t>Riksdagen: </a:t>
            </a:r>
            <a:r>
              <a:rPr i="1" lang="sv-SE" sz="1800" u="sng">
                <a:solidFill>
                  <a:schemeClr val="hlink"/>
                </a:solidFill>
                <a:latin typeface="Calibri"/>
                <a:ea typeface="Calibri"/>
                <a:cs typeface="Calibri"/>
                <a:sym typeface="Calibri"/>
                <a:hlinkClick r:id="rId3"/>
              </a:rPr>
              <a:t>www.riksdagen.se/sv-LL/sprak/lattlast/</a:t>
            </a:r>
            <a:r>
              <a:rPr i="1" lang="sv-SE"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u="sng">
                <a:solidFill>
                  <a:schemeClr val="hlink"/>
                </a:solidFill>
                <a:latin typeface="Calibri"/>
                <a:ea typeface="Calibri"/>
                <a:cs typeface="Calibri"/>
                <a:sym typeface="Calibri"/>
                <a:hlinkClick r:id="rId4"/>
              </a:rPr>
              <a:t>www.riksdagen.se/sv/sa-funkar-riksdagen/demokrati/</a:t>
            </a:r>
            <a:r>
              <a:rPr i="1" lang="sv-SE"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a:solidFill>
                  <a:schemeClr val="dk1"/>
                </a:solidFill>
                <a:latin typeface="Calibri"/>
                <a:ea typeface="Calibri"/>
                <a:cs typeface="Calibri"/>
                <a:sym typeface="Calibri"/>
              </a:rPr>
              <a:t>Valmyndigheten: </a:t>
            </a:r>
            <a:r>
              <a:rPr i="1" lang="sv-SE" sz="1800" u="sng">
                <a:solidFill>
                  <a:schemeClr val="hlink"/>
                </a:solidFill>
                <a:latin typeface="Calibri"/>
                <a:ea typeface="Calibri"/>
                <a:cs typeface="Calibri"/>
                <a:sym typeface="Calibri"/>
                <a:hlinkClick r:id="rId5"/>
              </a:rPr>
              <a:t>www.val.se/att-rosta/var-rostar-jag/rosta-pa-valdagen-i-din-vallokal.html</a:t>
            </a:r>
            <a:r>
              <a:rPr i="1" lang="sv-SE"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sv-SE" sz="1800" u="sng">
                <a:solidFill>
                  <a:schemeClr val="hlink"/>
                </a:solidFill>
                <a:latin typeface="Calibri"/>
                <a:ea typeface="Calibri"/>
                <a:cs typeface="Calibri"/>
                <a:sym typeface="Calibri"/>
                <a:hlinkClick r:id="rId6"/>
              </a:rPr>
              <a:t>www.val.se/att-rosta/vem-har-rostratt/rostratt-och-rostlangd.html</a:t>
            </a:r>
            <a:r>
              <a:rPr i="1" lang="sv-SE"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latin typeface="Calibri"/>
              <a:ea typeface="Calibri"/>
              <a:cs typeface="Calibri"/>
              <a:sym typeface="Calibri"/>
            </a:endParaRPr>
          </a:p>
          <a:p>
            <a:pPr indent="0" lvl="0" marL="0" marR="0" rtl="0" algn="l">
              <a:spcBef>
                <a:spcPts val="0"/>
              </a:spcBef>
              <a:spcAft>
                <a:spcPts val="0"/>
              </a:spcAft>
              <a:buNone/>
            </a:pP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br>
              <a:rPr lang="sv-SE" sz="1800">
                <a:solidFill>
                  <a:srgbClr val="000000"/>
                </a:solidFill>
                <a:latin typeface="Calibri"/>
                <a:ea typeface="Calibri"/>
                <a:cs typeface="Calibri"/>
                <a:sym typeface="Calibri"/>
              </a:rPr>
            </a:br>
            <a:endParaRPr sz="1200" u="sng">
              <a:solidFill>
                <a:srgbClr val="0563C1"/>
              </a:solidFill>
              <a:latin typeface="Times"/>
              <a:ea typeface="Times"/>
              <a:cs typeface="Times"/>
              <a:sym typeface="Times"/>
            </a:endParaRPr>
          </a:p>
        </p:txBody>
      </p:sp>
      <p:pic>
        <p:nvPicPr>
          <p:cNvPr id="307" name="Google Shape;307;p67"/>
          <p:cNvPicPr preferRelativeResize="0"/>
          <p:nvPr/>
        </p:nvPicPr>
        <p:blipFill>
          <a:blip r:embed="rId7">
            <a:alphaModFix/>
          </a:blip>
          <a:stretch>
            <a:fillRect/>
          </a:stretch>
        </p:blipFill>
        <p:spPr>
          <a:xfrm>
            <a:off x="1490525" y="701250"/>
            <a:ext cx="3216850" cy="48820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Office Theme - Hav">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 Rosa tom">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 orang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 blå">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 Grön">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