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4"/>
    <p:sldMasterId id="2147483704" r:id="rId5"/>
    <p:sldMasterId id="2147483705" r:id="rId6"/>
    <p:sldMasterId id="2147483706" r:id="rId7"/>
    <p:sldMasterId id="2147483707" r:id="rId8"/>
  </p:sldMasterIdLst>
  <p:notesMasterIdLst>
    <p:notesMasterId r:id="rId9"/>
  </p:notesMasterIdLst>
  <p:sldIdLst>
    <p:sldId id="256" r:id="rId10"/>
    <p:sldId id="257" r:id="rId11"/>
    <p:sldId id="258" r:id="rId12"/>
    <p:sldId id="259" r:id="rId13"/>
    <p:sldId id="260" r:id="rId14"/>
    <p:sldId id="261" r:id="rId15"/>
  </p:sldIdLst>
  <p:sldSz cy="6858000" cx="12192000"/>
  <p:notesSz cx="6858000" cy="9144000"/>
  <p:embeddedFontLst>
    <p:embeddedFont>
      <p:font typeface="Corben"/>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5" Type="http://schemas.openxmlformats.org/officeDocument/2006/relationships/slide" Target="slides/slide6.xml"/><Relationship Id="rId14" Type="http://schemas.openxmlformats.org/officeDocument/2006/relationships/slide" Target="slides/slide5.xml"/><Relationship Id="rId16" Type="http://schemas.openxmlformats.org/officeDocument/2006/relationships/font" Target="fonts/Corben-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8" name="Shape 8"/>
        <p:cNvGrpSpPr/>
        <p:nvPr/>
      </p:nvGrpSpPr>
      <p:grpSpPr>
        <a:xfrm>
          <a:off x="0" y="0"/>
          <a:ext cx="0" cy="0"/>
          <a:chOff x="0" y="0"/>
          <a:chExt cx="0" cy="0"/>
        </a:xfrm>
      </p:grpSpPr>
      <p:sp>
        <p:nvSpPr>
          <p:cNvPr id="9" name="Google Shape;9;p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0" name="Google Shape;1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000000"/>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000000"/>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000000"/>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000000"/>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000000"/>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000000"/>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000000"/>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47" name="Shape 47"/>
        <p:cNvGrpSpPr/>
        <p:nvPr/>
      </p:nvGrpSpPr>
      <p:grpSpPr>
        <a:xfrm>
          <a:off x="0" y="0"/>
          <a:ext cx="0" cy="0"/>
          <a:chOff x="0" y="0"/>
          <a:chExt cx="0" cy="0"/>
        </a:xfrm>
      </p:grpSpPr>
      <p:sp>
        <p:nvSpPr>
          <p:cNvPr id="48" name="Google Shape;48;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49" name="Google Shape;49;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51" name="Shape 51"/>
        <p:cNvGrpSpPr/>
        <p:nvPr/>
      </p:nvGrpSpPr>
      <p:grpSpPr>
        <a:xfrm>
          <a:off x="0" y="0"/>
          <a:ext cx="0" cy="0"/>
          <a:chOff x="0" y="0"/>
          <a:chExt cx="0" cy="0"/>
        </a:xfrm>
      </p:grpSpPr>
      <p:sp>
        <p:nvSpPr>
          <p:cNvPr id="52" name="Google Shape;52;p12"/>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53" name="Google Shape;53;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1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58" name="Shape 58"/>
        <p:cNvGrpSpPr/>
        <p:nvPr/>
      </p:nvGrpSpPr>
      <p:grpSpPr>
        <a:xfrm>
          <a:off x="0" y="0"/>
          <a:ext cx="0" cy="0"/>
          <a:chOff x="0" y="0"/>
          <a:chExt cx="0" cy="0"/>
        </a:xfrm>
      </p:grpSpPr>
      <p:sp>
        <p:nvSpPr>
          <p:cNvPr id="59" name="Google Shape;59;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60" name="Google Shape;60;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62" name="Shape 62"/>
        <p:cNvGrpSpPr/>
        <p:nvPr/>
      </p:nvGrpSpPr>
      <p:grpSpPr>
        <a:xfrm>
          <a:off x="0" y="0"/>
          <a:ext cx="0" cy="0"/>
          <a:chOff x="0" y="0"/>
          <a:chExt cx="0" cy="0"/>
        </a:xfrm>
      </p:grpSpPr>
      <p:sp>
        <p:nvSpPr>
          <p:cNvPr id="63" name="Google Shape;63;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64" name="Google Shape;64;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66" name="Shape 66"/>
        <p:cNvGrpSpPr/>
        <p:nvPr/>
      </p:nvGrpSpPr>
      <p:grpSpPr>
        <a:xfrm>
          <a:off x="0" y="0"/>
          <a:ext cx="0" cy="0"/>
          <a:chOff x="0" y="0"/>
          <a:chExt cx="0" cy="0"/>
        </a:xfrm>
      </p:grpSpPr>
      <p:sp>
        <p:nvSpPr>
          <p:cNvPr id="67" name="Google Shape;67;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68" name="Google Shape;68;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9" name="Google Shape;69;p1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70" name="Shape 70"/>
        <p:cNvGrpSpPr/>
        <p:nvPr/>
      </p:nvGrpSpPr>
      <p:grpSpPr>
        <a:xfrm>
          <a:off x="0" y="0"/>
          <a:ext cx="0" cy="0"/>
          <a:chOff x="0" y="0"/>
          <a:chExt cx="0" cy="0"/>
        </a:xfrm>
      </p:grpSpPr>
      <p:sp>
        <p:nvSpPr>
          <p:cNvPr id="71" name="Google Shape;71;p1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72" name="Google Shape;72;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75" name="Shape 75"/>
        <p:cNvGrpSpPr/>
        <p:nvPr/>
      </p:nvGrpSpPr>
      <p:grpSpPr>
        <a:xfrm>
          <a:off x="0" y="0"/>
          <a:ext cx="0" cy="0"/>
          <a:chOff x="0" y="0"/>
          <a:chExt cx="0" cy="0"/>
        </a:xfrm>
      </p:grpSpPr>
      <p:sp>
        <p:nvSpPr>
          <p:cNvPr id="76" name="Google Shape;76;p18"/>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77" name="Google Shape;77;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8" name="Google Shape;78;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0" name="Google Shape;80;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82" name="Shape 82"/>
        <p:cNvGrpSpPr/>
        <p:nvPr/>
      </p:nvGrpSpPr>
      <p:grpSpPr>
        <a:xfrm>
          <a:off x="0" y="0"/>
          <a:ext cx="0" cy="0"/>
          <a:chOff x="0" y="0"/>
          <a:chExt cx="0" cy="0"/>
        </a:xfrm>
      </p:grpSpPr>
      <p:sp>
        <p:nvSpPr>
          <p:cNvPr id="83" name="Google Shape;83;p1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84" name="Google Shape;84;p1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85" name="Shape 85"/>
        <p:cNvGrpSpPr/>
        <p:nvPr/>
      </p:nvGrpSpPr>
      <p:grpSpPr>
        <a:xfrm>
          <a:off x="0" y="0"/>
          <a:ext cx="0" cy="0"/>
          <a:chOff x="0" y="0"/>
          <a:chExt cx="0" cy="0"/>
        </a:xfrm>
      </p:grpSpPr>
      <p:sp>
        <p:nvSpPr>
          <p:cNvPr id="86" name="Google Shape;86;p2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87" name="Shape 87"/>
        <p:cNvGrpSpPr/>
        <p:nvPr/>
      </p:nvGrpSpPr>
      <p:grpSpPr>
        <a:xfrm>
          <a:off x="0" y="0"/>
          <a:ext cx="0" cy="0"/>
          <a:chOff x="0" y="0"/>
          <a:chExt cx="0" cy="0"/>
        </a:xfrm>
      </p:grpSpPr>
      <p:sp>
        <p:nvSpPr>
          <p:cNvPr id="88" name="Google Shape;88;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89" name="Google Shape;89;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Google Shape;90;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1" name="Google Shape;91;p2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2" name="Shape 12"/>
        <p:cNvGrpSpPr/>
        <p:nvPr/>
      </p:nvGrpSpPr>
      <p:grpSpPr>
        <a:xfrm>
          <a:off x="0" y="0"/>
          <a:ext cx="0" cy="0"/>
          <a:chOff x="0" y="0"/>
          <a:chExt cx="0" cy="0"/>
        </a:xfrm>
      </p:grpSpPr>
      <p:sp>
        <p:nvSpPr>
          <p:cNvPr id="13" name="Google Shape;13;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4" name="Google Shape;14;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5" name="Google Shape;15;p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92" name="Shape 92"/>
        <p:cNvGrpSpPr/>
        <p:nvPr/>
      </p:nvGrpSpPr>
      <p:grpSpPr>
        <a:xfrm>
          <a:off x="0" y="0"/>
          <a:ext cx="0" cy="0"/>
          <a:chOff x="0" y="0"/>
          <a:chExt cx="0" cy="0"/>
        </a:xfrm>
      </p:grpSpPr>
      <p:sp>
        <p:nvSpPr>
          <p:cNvPr id="93" name="Google Shape;93;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94" name="Google Shape;94;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5" name="Google Shape;95;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6" name="Google Shape;96;p2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97" name="Shape 97"/>
        <p:cNvGrpSpPr/>
        <p:nvPr/>
      </p:nvGrpSpPr>
      <p:grpSpPr>
        <a:xfrm>
          <a:off x="0" y="0"/>
          <a:ext cx="0" cy="0"/>
          <a:chOff x="0" y="0"/>
          <a:chExt cx="0" cy="0"/>
        </a:xfrm>
      </p:grpSpPr>
      <p:sp>
        <p:nvSpPr>
          <p:cNvPr id="98" name="Google Shape;98;p2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99" name="Google Shape;99;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2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101" name="Shape 101"/>
        <p:cNvGrpSpPr/>
        <p:nvPr/>
      </p:nvGrpSpPr>
      <p:grpSpPr>
        <a:xfrm>
          <a:off x="0" y="0"/>
          <a:ext cx="0" cy="0"/>
          <a:chOff x="0" y="0"/>
          <a:chExt cx="0" cy="0"/>
        </a:xfrm>
      </p:grpSpPr>
      <p:sp>
        <p:nvSpPr>
          <p:cNvPr id="102" name="Google Shape;102;p24"/>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03" name="Google Shape;103;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2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108" name="Shape 108"/>
        <p:cNvGrpSpPr/>
        <p:nvPr/>
      </p:nvGrpSpPr>
      <p:grpSpPr>
        <a:xfrm>
          <a:off x="0" y="0"/>
          <a:ext cx="0" cy="0"/>
          <a:chOff x="0" y="0"/>
          <a:chExt cx="0" cy="0"/>
        </a:xfrm>
      </p:grpSpPr>
      <p:sp>
        <p:nvSpPr>
          <p:cNvPr id="109" name="Google Shape;109;p2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10" name="Google Shape;110;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2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12" name="Shape 112"/>
        <p:cNvGrpSpPr/>
        <p:nvPr/>
      </p:nvGrpSpPr>
      <p:grpSpPr>
        <a:xfrm>
          <a:off x="0" y="0"/>
          <a:ext cx="0" cy="0"/>
          <a:chOff x="0" y="0"/>
          <a:chExt cx="0" cy="0"/>
        </a:xfrm>
      </p:grpSpPr>
      <p:sp>
        <p:nvSpPr>
          <p:cNvPr id="113" name="Google Shape;113;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14" name="Google Shape;114;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15" name="Google Shape;115;p2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116" name="Shape 116"/>
        <p:cNvGrpSpPr/>
        <p:nvPr/>
      </p:nvGrpSpPr>
      <p:grpSpPr>
        <a:xfrm>
          <a:off x="0" y="0"/>
          <a:ext cx="0" cy="0"/>
          <a:chOff x="0" y="0"/>
          <a:chExt cx="0" cy="0"/>
        </a:xfrm>
      </p:grpSpPr>
      <p:sp>
        <p:nvSpPr>
          <p:cNvPr id="117" name="Google Shape;117;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18" name="Google Shape;118;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19" name="Google Shape;119;p2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120" name="Shape 120"/>
        <p:cNvGrpSpPr/>
        <p:nvPr/>
      </p:nvGrpSpPr>
      <p:grpSpPr>
        <a:xfrm>
          <a:off x="0" y="0"/>
          <a:ext cx="0" cy="0"/>
          <a:chOff x="0" y="0"/>
          <a:chExt cx="0" cy="0"/>
        </a:xfrm>
      </p:grpSpPr>
      <p:sp>
        <p:nvSpPr>
          <p:cNvPr id="121" name="Google Shape;121;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22" name="Google Shape;122;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2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125" name="Shape 125"/>
        <p:cNvGrpSpPr/>
        <p:nvPr/>
      </p:nvGrpSpPr>
      <p:grpSpPr>
        <a:xfrm>
          <a:off x="0" y="0"/>
          <a:ext cx="0" cy="0"/>
          <a:chOff x="0" y="0"/>
          <a:chExt cx="0" cy="0"/>
        </a:xfrm>
      </p:grpSpPr>
      <p:sp>
        <p:nvSpPr>
          <p:cNvPr id="126" name="Google Shape;126;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27" name="Google Shape;127;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28" name="Google Shape;128;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0" name="Google Shape;130;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132" name="Shape 132"/>
        <p:cNvGrpSpPr/>
        <p:nvPr/>
      </p:nvGrpSpPr>
      <p:grpSpPr>
        <a:xfrm>
          <a:off x="0" y="0"/>
          <a:ext cx="0" cy="0"/>
          <a:chOff x="0" y="0"/>
          <a:chExt cx="0" cy="0"/>
        </a:xfrm>
      </p:grpSpPr>
      <p:sp>
        <p:nvSpPr>
          <p:cNvPr id="133" name="Google Shape;133;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34" name="Google Shape;134;p3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135" name="Shape 135"/>
        <p:cNvGrpSpPr/>
        <p:nvPr/>
      </p:nvGrpSpPr>
      <p:grpSpPr>
        <a:xfrm>
          <a:off x="0" y="0"/>
          <a:ext cx="0" cy="0"/>
          <a:chOff x="0" y="0"/>
          <a:chExt cx="0" cy="0"/>
        </a:xfrm>
      </p:grpSpPr>
      <p:sp>
        <p:nvSpPr>
          <p:cNvPr id="136" name="Google Shape;136;p3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16" name="Shape 16"/>
        <p:cNvGrpSpPr/>
        <p:nvPr/>
      </p:nvGrpSpPr>
      <p:grpSpPr>
        <a:xfrm>
          <a:off x="0" y="0"/>
          <a:ext cx="0" cy="0"/>
          <a:chOff x="0" y="0"/>
          <a:chExt cx="0" cy="0"/>
        </a:xfrm>
      </p:grpSpPr>
      <p:sp>
        <p:nvSpPr>
          <p:cNvPr id="17" name="Google Shape;17;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8" name="Google Shape;18;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137" name="Shape 137"/>
        <p:cNvGrpSpPr/>
        <p:nvPr/>
      </p:nvGrpSpPr>
      <p:grpSpPr>
        <a:xfrm>
          <a:off x="0" y="0"/>
          <a:ext cx="0" cy="0"/>
          <a:chOff x="0" y="0"/>
          <a:chExt cx="0" cy="0"/>
        </a:xfrm>
      </p:grpSpPr>
      <p:sp>
        <p:nvSpPr>
          <p:cNvPr id="138" name="Google Shape;138;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39" name="Google Shape;139;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 name="Google Shape;140;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41" name="Google Shape;141;p3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142" name="Shape 142"/>
        <p:cNvGrpSpPr/>
        <p:nvPr/>
      </p:nvGrpSpPr>
      <p:grpSpPr>
        <a:xfrm>
          <a:off x="0" y="0"/>
          <a:ext cx="0" cy="0"/>
          <a:chOff x="0" y="0"/>
          <a:chExt cx="0" cy="0"/>
        </a:xfrm>
      </p:grpSpPr>
      <p:sp>
        <p:nvSpPr>
          <p:cNvPr id="143" name="Google Shape;143;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44" name="Google Shape;144;p3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5" name="Google Shape;145;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46" name="Google Shape;146;p3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147" name="Shape 147"/>
        <p:cNvGrpSpPr/>
        <p:nvPr/>
      </p:nvGrpSpPr>
      <p:grpSpPr>
        <a:xfrm>
          <a:off x="0" y="0"/>
          <a:ext cx="0" cy="0"/>
          <a:chOff x="0" y="0"/>
          <a:chExt cx="0" cy="0"/>
        </a:xfrm>
      </p:grpSpPr>
      <p:sp>
        <p:nvSpPr>
          <p:cNvPr id="148" name="Google Shape;148;p3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49" name="Google Shape;149;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3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151" name="Shape 151"/>
        <p:cNvGrpSpPr/>
        <p:nvPr/>
      </p:nvGrpSpPr>
      <p:grpSpPr>
        <a:xfrm>
          <a:off x="0" y="0"/>
          <a:ext cx="0" cy="0"/>
          <a:chOff x="0" y="0"/>
          <a:chExt cx="0" cy="0"/>
        </a:xfrm>
      </p:grpSpPr>
      <p:sp>
        <p:nvSpPr>
          <p:cNvPr id="152" name="Google Shape;152;p36"/>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53" name="Google Shape;153;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3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158" name="Shape 158"/>
        <p:cNvGrpSpPr/>
        <p:nvPr/>
      </p:nvGrpSpPr>
      <p:grpSpPr>
        <a:xfrm>
          <a:off x="0" y="0"/>
          <a:ext cx="0" cy="0"/>
          <a:chOff x="0" y="0"/>
          <a:chExt cx="0" cy="0"/>
        </a:xfrm>
      </p:grpSpPr>
      <p:sp>
        <p:nvSpPr>
          <p:cNvPr id="159" name="Google Shape;159;p3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60" name="Google Shape;160;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62" name="Shape 162"/>
        <p:cNvGrpSpPr/>
        <p:nvPr/>
      </p:nvGrpSpPr>
      <p:grpSpPr>
        <a:xfrm>
          <a:off x="0" y="0"/>
          <a:ext cx="0" cy="0"/>
          <a:chOff x="0" y="0"/>
          <a:chExt cx="0" cy="0"/>
        </a:xfrm>
      </p:grpSpPr>
      <p:sp>
        <p:nvSpPr>
          <p:cNvPr id="163" name="Google Shape;163;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64" name="Google Shape;164;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5" name="Google Shape;165;p3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166" name="Shape 166"/>
        <p:cNvGrpSpPr/>
        <p:nvPr/>
      </p:nvGrpSpPr>
      <p:grpSpPr>
        <a:xfrm>
          <a:off x="0" y="0"/>
          <a:ext cx="0" cy="0"/>
          <a:chOff x="0" y="0"/>
          <a:chExt cx="0" cy="0"/>
        </a:xfrm>
      </p:grpSpPr>
      <p:sp>
        <p:nvSpPr>
          <p:cNvPr id="167" name="Google Shape;167;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68" name="Google Shape;168;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9" name="Google Shape;169;p4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170" name="Shape 170"/>
        <p:cNvGrpSpPr/>
        <p:nvPr/>
      </p:nvGrpSpPr>
      <p:grpSpPr>
        <a:xfrm>
          <a:off x="0" y="0"/>
          <a:ext cx="0" cy="0"/>
          <a:chOff x="0" y="0"/>
          <a:chExt cx="0" cy="0"/>
        </a:xfrm>
      </p:grpSpPr>
      <p:sp>
        <p:nvSpPr>
          <p:cNvPr id="171" name="Google Shape;171;p4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72" name="Google Shape;172;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4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175" name="Shape 175"/>
        <p:cNvGrpSpPr/>
        <p:nvPr/>
      </p:nvGrpSpPr>
      <p:grpSpPr>
        <a:xfrm>
          <a:off x="0" y="0"/>
          <a:ext cx="0" cy="0"/>
          <a:chOff x="0" y="0"/>
          <a:chExt cx="0" cy="0"/>
        </a:xfrm>
      </p:grpSpPr>
      <p:sp>
        <p:nvSpPr>
          <p:cNvPr id="176" name="Google Shape;176;p4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77" name="Google Shape;177;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78" name="Google Shape;178;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0" name="Google Shape;180;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4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182" name="Shape 182"/>
        <p:cNvGrpSpPr/>
        <p:nvPr/>
      </p:nvGrpSpPr>
      <p:grpSpPr>
        <a:xfrm>
          <a:off x="0" y="0"/>
          <a:ext cx="0" cy="0"/>
          <a:chOff x="0" y="0"/>
          <a:chExt cx="0" cy="0"/>
        </a:xfrm>
      </p:grpSpPr>
      <p:sp>
        <p:nvSpPr>
          <p:cNvPr id="183" name="Google Shape;183;p4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84" name="Google Shape;184;p4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20" name="Shape 20"/>
        <p:cNvGrpSpPr/>
        <p:nvPr/>
      </p:nvGrpSpPr>
      <p:grpSpPr>
        <a:xfrm>
          <a:off x="0" y="0"/>
          <a:ext cx="0" cy="0"/>
          <a:chOff x="0" y="0"/>
          <a:chExt cx="0" cy="0"/>
        </a:xfrm>
      </p:grpSpPr>
      <p:sp>
        <p:nvSpPr>
          <p:cNvPr id="21" name="Google Shape;21;p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2" name="Google Shape;22;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185" name="Shape 185"/>
        <p:cNvGrpSpPr/>
        <p:nvPr/>
      </p:nvGrpSpPr>
      <p:grpSpPr>
        <a:xfrm>
          <a:off x="0" y="0"/>
          <a:ext cx="0" cy="0"/>
          <a:chOff x="0" y="0"/>
          <a:chExt cx="0" cy="0"/>
        </a:xfrm>
      </p:grpSpPr>
      <p:sp>
        <p:nvSpPr>
          <p:cNvPr id="186" name="Google Shape;186;p4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187" name="Shape 187"/>
        <p:cNvGrpSpPr/>
        <p:nvPr/>
      </p:nvGrpSpPr>
      <p:grpSpPr>
        <a:xfrm>
          <a:off x="0" y="0"/>
          <a:ext cx="0" cy="0"/>
          <a:chOff x="0" y="0"/>
          <a:chExt cx="0" cy="0"/>
        </a:xfrm>
      </p:grpSpPr>
      <p:sp>
        <p:nvSpPr>
          <p:cNvPr id="188" name="Google Shape;18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89" name="Google Shape;189;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0" name="Google Shape;190;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91" name="Google Shape;191;p4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192" name="Shape 192"/>
        <p:cNvGrpSpPr/>
        <p:nvPr/>
      </p:nvGrpSpPr>
      <p:grpSpPr>
        <a:xfrm>
          <a:off x="0" y="0"/>
          <a:ext cx="0" cy="0"/>
          <a:chOff x="0" y="0"/>
          <a:chExt cx="0" cy="0"/>
        </a:xfrm>
      </p:grpSpPr>
      <p:sp>
        <p:nvSpPr>
          <p:cNvPr id="193" name="Google Shape;193;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94" name="Google Shape;194;p4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5" name="Google Shape;195;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96" name="Google Shape;196;p4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197" name="Shape 197"/>
        <p:cNvGrpSpPr/>
        <p:nvPr/>
      </p:nvGrpSpPr>
      <p:grpSpPr>
        <a:xfrm>
          <a:off x="0" y="0"/>
          <a:ext cx="0" cy="0"/>
          <a:chOff x="0" y="0"/>
          <a:chExt cx="0" cy="0"/>
        </a:xfrm>
      </p:grpSpPr>
      <p:sp>
        <p:nvSpPr>
          <p:cNvPr id="198" name="Google Shape;198;p4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99" name="Google Shape;199;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4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201" name="Shape 201"/>
        <p:cNvGrpSpPr/>
        <p:nvPr/>
      </p:nvGrpSpPr>
      <p:grpSpPr>
        <a:xfrm>
          <a:off x="0" y="0"/>
          <a:ext cx="0" cy="0"/>
          <a:chOff x="0" y="0"/>
          <a:chExt cx="0" cy="0"/>
        </a:xfrm>
      </p:grpSpPr>
      <p:sp>
        <p:nvSpPr>
          <p:cNvPr id="202" name="Google Shape;202;p48"/>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03" name="Google Shape;203;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4" name="Google Shape;204;p4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08" name="Shape 208"/>
        <p:cNvGrpSpPr/>
        <p:nvPr/>
      </p:nvGrpSpPr>
      <p:grpSpPr>
        <a:xfrm>
          <a:off x="0" y="0"/>
          <a:ext cx="0" cy="0"/>
          <a:chOff x="0" y="0"/>
          <a:chExt cx="0" cy="0"/>
        </a:xfrm>
      </p:grpSpPr>
      <p:sp>
        <p:nvSpPr>
          <p:cNvPr id="209" name="Google Shape;209;p5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10" name="Google Shape;210;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p5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212" name="Shape 212"/>
        <p:cNvGrpSpPr/>
        <p:nvPr/>
      </p:nvGrpSpPr>
      <p:grpSpPr>
        <a:xfrm>
          <a:off x="0" y="0"/>
          <a:ext cx="0" cy="0"/>
          <a:chOff x="0" y="0"/>
          <a:chExt cx="0" cy="0"/>
        </a:xfrm>
      </p:grpSpPr>
      <p:sp>
        <p:nvSpPr>
          <p:cNvPr id="213" name="Google Shape;213;p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14" name="Google Shape;214;p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15" name="Google Shape;215;p5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216" name="Shape 216"/>
        <p:cNvGrpSpPr/>
        <p:nvPr/>
      </p:nvGrpSpPr>
      <p:grpSpPr>
        <a:xfrm>
          <a:off x="0" y="0"/>
          <a:ext cx="0" cy="0"/>
          <a:chOff x="0" y="0"/>
          <a:chExt cx="0" cy="0"/>
        </a:xfrm>
      </p:grpSpPr>
      <p:sp>
        <p:nvSpPr>
          <p:cNvPr id="217" name="Google Shape;217;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18" name="Google Shape;218;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19" name="Google Shape;219;p5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220" name="Shape 220"/>
        <p:cNvGrpSpPr/>
        <p:nvPr/>
      </p:nvGrpSpPr>
      <p:grpSpPr>
        <a:xfrm>
          <a:off x="0" y="0"/>
          <a:ext cx="0" cy="0"/>
          <a:chOff x="0" y="0"/>
          <a:chExt cx="0" cy="0"/>
        </a:xfrm>
      </p:grpSpPr>
      <p:sp>
        <p:nvSpPr>
          <p:cNvPr id="221" name="Google Shape;221;p5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22" name="Google Shape;222;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3" name="Google Shape;223;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5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225" name="Shape 225"/>
        <p:cNvGrpSpPr/>
        <p:nvPr/>
      </p:nvGrpSpPr>
      <p:grpSpPr>
        <a:xfrm>
          <a:off x="0" y="0"/>
          <a:ext cx="0" cy="0"/>
          <a:chOff x="0" y="0"/>
          <a:chExt cx="0" cy="0"/>
        </a:xfrm>
      </p:grpSpPr>
      <p:sp>
        <p:nvSpPr>
          <p:cNvPr id="226" name="Google Shape;226;p54"/>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27" name="Google Shape;227;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28" name="Google Shape;228;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30" name="Google Shape;230;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5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25" name="Shape 25"/>
        <p:cNvGrpSpPr/>
        <p:nvPr/>
      </p:nvGrpSpPr>
      <p:grpSpPr>
        <a:xfrm>
          <a:off x="0" y="0"/>
          <a:ext cx="0" cy="0"/>
          <a:chOff x="0" y="0"/>
          <a:chExt cx="0" cy="0"/>
        </a:xfrm>
      </p:grpSpPr>
      <p:sp>
        <p:nvSpPr>
          <p:cNvPr id="26" name="Google Shape;26;p6"/>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7" name="Google Shape;27;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8" name="Google Shape;28;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0" name="Google Shape;30;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232" name="Shape 232"/>
        <p:cNvGrpSpPr/>
        <p:nvPr/>
      </p:nvGrpSpPr>
      <p:grpSpPr>
        <a:xfrm>
          <a:off x="0" y="0"/>
          <a:ext cx="0" cy="0"/>
          <a:chOff x="0" y="0"/>
          <a:chExt cx="0" cy="0"/>
        </a:xfrm>
      </p:grpSpPr>
      <p:sp>
        <p:nvSpPr>
          <p:cNvPr id="233" name="Google Shape;233;p5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34" name="Google Shape;234;p5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235" name="Shape 235"/>
        <p:cNvGrpSpPr/>
        <p:nvPr/>
      </p:nvGrpSpPr>
      <p:grpSpPr>
        <a:xfrm>
          <a:off x="0" y="0"/>
          <a:ext cx="0" cy="0"/>
          <a:chOff x="0" y="0"/>
          <a:chExt cx="0" cy="0"/>
        </a:xfrm>
      </p:grpSpPr>
      <p:sp>
        <p:nvSpPr>
          <p:cNvPr id="236" name="Google Shape;236;p5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237" name="Shape 237"/>
        <p:cNvGrpSpPr/>
        <p:nvPr/>
      </p:nvGrpSpPr>
      <p:grpSpPr>
        <a:xfrm>
          <a:off x="0" y="0"/>
          <a:ext cx="0" cy="0"/>
          <a:chOff x="0" y="0"/>
          <a:chExt cx="0" cy="0"/>
        </a:xfrm>
      </p:grpSpPr>
      <p:sp>
        <p:nvSpPr>
          <p:cNvPr id="238" name="Google Shape;238;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39" name="Google Shape;239;p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0" name="Google Shape;240;p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241" name="Google Shape;241;p5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242" name="Shape 242"/>
        <p:cNvGrpSpPr/>
        <p:nvPr/>
      </p:nvGrpSpPr>
      <p:grpSpPr>
        <a:xfrm>
          <a:off x="0" y="0"/>
          <a:ext cx="0" cy="0"/>
          <a:chOff x="0" y="0"/>
          <a:chExt cx="0" cy="0"/>
        </a:xfrm>
      </p:grpSpPr>
      <p:sp>
        <p:nvSpPr>
          <p:cNvPr id="243" name="Google Shape;243;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44" name="Google Shape;244;p5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45" name="Google Shape;245;p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246" name="Google Shape;246;p5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247" name="Shape 247"/>
        <p:cNvGrpSpPr/>
        <p:nvPr/>
      </p:nvGrpSpPr>
      <p:grpSpPr>
        <a:xfrm>
          <a:off x="0" y="0"/>
          <a:ext cx="0" cy="0"/>
          <a:chOff x="0" y="0"/>
          <a:chExt cx="0" cy="0"/>
        </a:xfrm>
      </p:grpSpPr>
      <p:sp>
        <p:nvSpPr>
          <p:cNvPr id="248" name="Google Shape;248;p5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49" name="Google Shape;249;p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0" name="Google Shape;250;p5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251" name="Shape 251"/>
        <p:cNvGrpSpPr/>
        <p:nvPr/>
      </p:nvGrpSpPr>
      <p:grpSpPr>
        <a:xfrm>
          <a:off x="0" y="0"/>
          <a:ext cx="0" cy="0"/>
          <a:chOff x="0" y="0"/>
          <a:chExt cx="0" cy="0"/>
        </a:xfrm>
      </p:grpSpPr>
      <p:sp>
        <p:nvSpPr>
          <p:cNvPr id="252" name="Google Shape;252;p60"/>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53" name="Google Shape;253;p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6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32" name="Shape 32"/>
        <p:cNvGrpSpPr/>
        <p:nvPr/>
      </p:nvGrpSpPr>
      <p:grpSpPr>
        <a:xfrm>
          <a:off x="0" y="0"/>
          <a:ext cx="0" cy="0"/>
          <a:chOff x="0" y="0"/>
          <a:chExt cx="0" cy="0"/>
        </a:xfrm>
      </p:grpSpPr>
      <p:sp>
        <p:nvSpPr>
          <p:cNvPr id="33" name="Google Shape;33;p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34" name="Google Shape;34;p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35" name="Shape 35"/>
        <p:cNvGrpSpPr/>
        <p:nvPr/>
      </p:nvGrpSpPr>
      <p:grpSpPr>
        <a:xfrm>
          <a:off x="0" y="0"/>
          <a:ext cx="0" cy="0"/>
          <a:chOff x="0" y="0"/>
          <a:chExt cx="0" cy="0"/>
        </a:xfrm>
      </p:grpSpPr>
      <p:sp>
        <p:nvSpPr>
          <p:cNvPr id="36" name="Google Shape;36;p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37" name="Shape 37"/>
        <p:cNvGrpSpPr/>
        <p:nvPr/>
      </p:nvGrpSpPr>
      <p:grpSpPr>
        <a:xfrm>
          <a:off x="0" y="0"/>
          <a:ext cx="0" cy="0"/>
          <a:chOff x="0" y="0"/>
          <a:chExt cx="0" cy="0"/>
        </a:xfrm>
      </p:grpSpPr>
      <p:sp>
        <p:nvSpPr>
          <p:cNvPr id="38" name="Google Shape;38;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39" name="Google Shape;39;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1" name="Google Shape;41;p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42" name="Shape 42"/>
        <p:cNvGrpSpPr/>
        <p:nvPr/>
      </p:nvGrpSpPr>
      <p:grpSpPr>
        <a:xfrm>
          <a:off x="0" y="0"/>
          <a:ext cx="0" cy="0"/>
          <a:chOff x="0" y="0"/>
          <a:chExt cx="0" cy="0"/>
        </a:xfrm>
      </p:grpSpPr>
      <p:sp>
        <p:nvSpPr>
          <p:cNvPr id="43" name="Google Shape;4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44" name="Google Shape;44;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5" name="Google Shape;4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6" name="Google Shape;46;p1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5.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6.xml"/><Relationship Id="rId12" Type="http://schemas.openxmlformats.org/officeDocument/2006/relationships/slideLayout" Target="../slideLayouts/slideLayout33.xml"/><Relationship Id="rId1" Type="http://schemas.openxmlformats.org/officeDocument/2006/relationships/image" Target="../media/image3.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4.xml"/><Relationship Id="rId12" Type="http://schemas.openxmlformats.org/officeDocument/2006/relationships/slideLayout" Target="../slideLayouts/slideLayout44.xml"/><Relationship Id="rId1" Type="http://schemas.openxmlformats.org/officeDocument/2006/relationships/image" Target="../media/image3.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3.xml"/><Relationship Id="rId12" Type="http://schemas.openxmlformats.org/officeDocument/2006/relationships/slideLayout" Target="../slideLayouts/slideLayout55.xml"/><Relationship Id="rId1" Type="http://schemas.openxmlformats.org/officeDocument/2006/relationships/image" Target="../media/image3.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545D"/>
            </a:gs>
            <a:gs pos="45999">
              <a:srgbClr val="F7535C">
                <a:alpha val="83529"/>
              </a:srgbClr>
            </a:gs>
            <a:gs pos="98999">
              <a:srgbClr val="FA545D">
                <a:alpha val="65098"/>
              </a:srgbClr>
            </a:gs>
            <a:gs pos="100000">
              <a:srgbClr val="FA545D">
                <a:alpha val="64705"/>
              </a:srgbClr>
            </a:gs>
          </a:gsLst>
          <a:path path="circle">
            <a:fillToRect b="50%" l="50%" r="50%" t="50%"/>
          </a:path>
          <a:tileRect/>
        </a:gradFill>
      </p:bgPr>
    </p:bg>
    <p:spTree>
      <p:nvGrpSpPr>
        <p:cNvPr id="5" name="Shape 5"/>
        <p:cNvGrpSpPr/>
        <p:nvPr/>
      </p:nvGrpSpPr>
      <p:grpSpPr>
        <a:xfrm>
          <a:off x="0" y="0"/>
          <a:ext cx="0" cy="0"/>
          <a:chOff x="0" y="0"/>
          <a:chExt cx="0" cy="0"/>
        </a:xfrm>
      </p:grpSpPr>
      <p:pic>
        <p:nvPicPr>
          <p:cNvPr descr="Picture 13" id="6" name="Google Shape;6;p1"/>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7" name="Google Shape;7;p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000000"/>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000000"/>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000000"/>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000000"/>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000000"/>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000000"/>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000000"/>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AA2E"/>
            </a:gs>
            <a:gs pos="43999">
              <a:srgbClr val="E9AA2E">
                <a:alpha val="72549"/>
              </a:srgbClr>
            </a:gs>
            <a:gs pos="100000">
              <a:srgbClr val="E9AA2E">
                <a:alpha val="37647"/>
              </a:srgbClr>
            </a:gs>
          </a:gsLst>
          <a:path path="circle">
            <a:fillToRect b="50%" l="50%" r="50%" t="50%"/>
          </a:path>
          <a:tileRect/>
        </a:gradFill>
      </p:bgPr>
    </p:bg>
    <p:spTree>
      <p:nvGrpSpPr>
        <p:cNvPr id="55" name="Shape 55"/>
        <p:cNvGrpSpPr/>
        <p:nvPr/>
      </p:nvGrpSpPr>
      <p:grpSpPr>
        <a:xfrm>
          <a:off x="0" y="0"/>
          <a:ext cx="0" cy="0"/>
          <a:chOff x="0" y="0"/>
          <a:chExt cx="0" cy="0"/>
        </a:xfrm>
      </p:grpSpPr>
      <p:pic>
        <p:nvPicPr>
          <p:cNvPr descr="Picture 13" id="56" name="Google Shape;56;p13"/>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57" name="Google Shape;57;p1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6A16"/>
            </a:gs>
            <a:gs pos="45999">
              <a:srgbClr val="088A1D">
                <a:alpha val="62352"/>
              </a:srgbClr>
            </a:gs>
            <a:gs pos="98999">
              <a:srgbClr val="088A1D">
                <a:alpha val="19607"/>
              </a:srgbClr>
            </a:gs>
            <a:gs pos="100000">
              <a:srgbClr val="088A1D">
                <a:alpha val="18431"/>
              </a:srgbClr>
            </a:gs>
          </a:gsLst>
          <a:path path="circle">
            <a:fillToRect b="50%" l="50%" r="50%" t="50%"/>
          </a:path>
          <a:tileRect/>
        </a:gradFill>
      </p:bgPr>
    </p:bg>
    <p:spTree>
      <p:nvGrpSpPr>
        <p:cNvPr id="105" name="Shape 105"/>
        <p:cNvGrpSpPr/>
        <p:nvPr/>
      </p:nvGrpSpPr>
      <p:grpSpPr>
        <a:xfrm>
          <a:off x="0" y="0"/>
          <a:ext cx="0" cy="0"/>
          <a:chOff x="0" y="0"/>
          <a:chExt cx="0" cy="0"/>
        </a:xfrm>
      </p:grpSpPr>
      <p:pic>
        <p:nvPicPr>
          <p:cNvPr descr="Picture 13" id="106" name="Google Shape;106;p25"/>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107" name="Google Shape;107;p2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36C75"/>
            </a:gs>
            <a:gs pos="45000">
              <a:srgbClr val="036C75">
                <a:alpha val="83921"/>
              </a:srgbClr>
            </a:gs>
            <a:gs pos="100000">
              <a:srgbClr val="036C75">
                <a:alpha val="64705"/>
              </a:srgbClr>
            </a:gs>
          </a:gsLst>
          <a:path path="circle">
            <a:fillToRect b="50%" l="50%" r="50%" t="50%"/>
          </a:path>
          <a:tileRect/>
        </a:gradFill>
      </p:bgPr>
    </p:bg>
    <p:spTree>
      <p:nvGrpSpPr>
        <p:cNvPr id="155" name="Shape 155"/>
        <p:cNvGrpSpPr/>
        <p:nvPr/>
      </p:nvGrpSpPr>
      <p:grpSpPr>
        <a:xfrm>
          <a:off x="0" y="0"/>
          <a:ext cx="0" cy="0"/>
          <a:chOff x="0" y="0"/>
          <a:chExt cx="0" cy="0"/>
        </a:xfrm>
      </p:grpSpPr>
      <p:pic>
        <p:nvPicPr>
          <p:cNvPr descr="Picture 13" id="156" name="Google Shape;156;p37"/>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157" name="Google Shape;157;p3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77C5"/>
            </a:gs>
            <a:gs pos="43999">
              <a:srgbClr val="0077C5">
                <a:alpha val="80000"/>
              </a:srgbClr>
            </a:gs>
            <a:gs pos="100000">
              <a:srgbClr val="0077C5">
                <a:alpha val="54901"/>
              </a:srgbClr>
            </a:gs>
          </a:gsLst>
          <a:path path="circle">
            <a:fillToRect b="50%" l="50%" r="50%" t="50%"/>
          </a:path>
          <a:tileRect/>
        </a:gradFill>
      </p:bgPr>
    </p:bg>
    <p:spTree>
      <p:nvGrpSpPr>
        <p:cNvPr id="205" name="Shape 205"/>
        <p:cNvGrpSpPr/>
        <p:nvPr/>
      </p:nvGrpSpPr>
      <p:grpSpPr>
        <a:xfrm>
          <a:off x="0" y="0"/>
          <a:ext cx="0" cy="0"/>
          <a:chOff x="0" y="0"/>
          <a:chExt cx="0" cy="0"/>
        </a:xfrm>
      </p:grpSpPr>
      <p:pic>
        <p:nvPicPr>
          <p:cNvPr descr="Picture 13" id="206" name="Google Shape;206;p49"/>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207" name="Google Shape;207;p4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www.kcur.org/history/2021-09-14/st-louis-worlds-fair-1904-ice-cream-hamburger-dr-pepper" TargetMode="External"/><Relationship Id="rId4" Type="http://schemas.openxmlformats.org/officeDocument/2006/relationships/hyperlink" Target="https://popularhistoria.se/vardagsliv/mat-dryck/hamburgaren-fyller-100" TargetMode="External"/><Relationship Id="rId5" Type="http://schemas.openxmlformats.org/officeDocument/2006/relationships/hyperlink" Target="http://www.popularhistoria.se/vardagsliv/mat-dryck/snabbmat-historia" TargetMode="External"/><Relationship Id="rId6" Type="http://schemas.openxmlformats.org/officeDocument/2006/relationships/hyperlink" Target="http://www.ask.usda.gov/s/article/Where-did-the-name-hamburger-come-from" TargetMode="External"/><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descr="Rectangle 3" id="259" name="Google Shape;259;p61"/>
          <p:cNvSpPr txBox="1"/>
          <p:nvPr/>
        </p:nvSpPr>
        <p:spPr>
          <a:xfrm>
            <a:off x="169150" y="764700"/>
            <a:ext cx="11886300" cy="9234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sv-SE" sz="5000">
                <a:latin typeface="Corben"/>
                <a:ea typeface="Corben"/>
                <a:cs typeface="Corben"/>
                <a:sym typeface="Corben"/>
              </a:rPr>
              <a:t>Fördjupning: hamburgare</a:t>
            </a:r>
            <a:endParaRPr sz="5000"/>
          </a:p>
        </p:txBody>
      </p:sp>
      <p:pic>
        <p:nvPicPr>
          <p:cNvPr id="260" name="Google Shape;260;p61"/>
          <p:cNvPicPr preferRelativeResize="0"/>
          <p:nvPr/>
        </p:nvPicPr>
        <p:blipFill>
          <a:blip r:embed="rId3">
            <a:alphaModFix/>
          </a:blip>
          <a:stretch>
            <a:fillRect/>
          </a:stretch>
        </p:blipFill>
        <p:spPr>
          <a:xfrm>
            <a:off x="3076887" y="1860575"/>
            <a:ext cx="6038227" cy="4016050"/>
          </a:xfrm>
          <a:prstGeom prst="rect">
            <a:avLst/>
          </a:prstGeom>
          <a:noFill/>
          <a:ln>
            <a:noFill/>
          </a:ln>
        </p:spPr>
      </p:pic>
      <p:sp>
        <p:nvSpPr>
          <p:cNvPr id="261" name="Google Shape;261;p61"/>
          <p:cNvSpPr txBox="1"/>
          <p:nvPr/>
        </p:nvSpPr>
        <p:spPr>
          <a:xfrm rot="5401163">
            <a:off x="7886887" y="2945082"/>
            <a:ext cx="266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t>Foto: Pixabay</a:t>
            </a:r>
            <a:endParaRPr sz="100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descr="Rectangle 5" id="266" name="Google Shape;266;p62"/>
          <p:cNvSpPr txBox="1"/>
          <p:nvPr/>
        </p:nvSpPr>
        <p:spPr>
          <a:xfrm>
            <a:off x="6096001" y="397400"/>
            <a:ext cx="5760600" cy="5324400"/>
          </a:xfrm>
          <a:prstGeom prst="rect">
            <a:avLst/>
          </a:prstGeom>
          <a:noFill/>
          <a:ln>
            <a:noFill/>
          </a:ln>
        </p:spPr>
        <p:txBody>
          <a:bodyPr anchorCtr="0" anchor="t" bIns="45700" lIns="45700" spcFirstLastPara="1" rIns="45700" wrap="square" tIns="45700">
            <a:noAutofit/>
          </a:bodyPr>
          <a:lstStyle/>
          <a:p>
            <a:pPr indent="-214313" lvl="0" marL="214313" marR="0" rtl="0" algn="ctr">
              <a:spcBef>
                <a:spcPts val="0"/>
              </a:spcBef>
              <a:spcAft>
                <a:spcPts val="0"/>
              </a:spcAft>
              <a:buNone/>
            </a:pPr>
            <a:r>
              <a:rPr b="1" lang="sv-SE" sz="3400">
                <a:latin typeface="Corben"/>
                <a:ea typeface="Corben"/>
                <a:cs typeface="Corben"/>
                <a:sym typeface="Corben"/>
              </a:rPr>
              <a:t>Hamburgerhistoria </a:t>
            </a:r>
            <a:endParaRPr sz="3400"/>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Exakt varifrån våra nutida hamburgare kommer från är inte helt säkert, även om det finns olika teorier.</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chemeClr val="dk1"/>
                </a:solidFill>
                <a:latin typeface="Calibri"/>
                <a:ea typeface="Calibri"/>
                <a:cs typeface="Calibri"/>
                <a:sym typeface="Calibri"/>
              </a:rPr>
              <a:t>Hamburgare ska ha funnits sedan åtminstone 1800-talet. Första gången det finns bevis för att hamburgare blev serverade var i USA år 1904. Då var det en stor utställning i staden Saint Louis.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Besökarna som tog sig dit kunde köpa flera saker som var nya för många av dem, så som glasstrutar, iste och hamburgare.</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457200" marR="0" rtl="0" algn="l">
              <a:spcBef>
                <a:spcPts val="1200"/>
              </a:spcBef>
              <a:spcAft>
                <a:spcPts val="0"/>
              </a:spcAft>
              <a:buNone/>
            </a:pPr>
            <a:br>
              <a:rPr lang="sv-SE" sz="2400">
                <a:solidFill>
                  <a:srgbClr val="000000"/>
                </a:solidFill>
                <a:latin typeface="Calibri"/>
                <a:ea typeface="Calibri"/>
                <a:cs typeface="Calibri"/>
                <a:sym typeface="Calibri"/>
              </a:rPr>
            </a:br>
            <a:endParaRPr sz="2400">
              <a:solidFill>
                <a:srgbClr val="000000"/>
              </a:solidFill>
              <a:latin typeface="Calibri"/>
              <a:ea typeface="Calibri"/>
              <a:cs typeface="Calibri"/>
              <a:sym typeface="Calibri"/>
            </a:endParaRPr>
          </a:p>
        </p:txBody>
      </p:sp>
      <p:sp>
        <p:nvSpPr>
          <p:cNvPr id="267" name="Google Shape;267;p62"/>
          <p:cNvSpPr txBox="1"/>
          <p:nvPr/>
        </p:nvSpPr>
        <p:spPr>
          <a:xfrm>
            <a:off x="336575" y="4975225"/>
            <a:ext cx="60009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Bild från utställningen i Saint Louis. Foto: Wikimedia commons</a:t>
            </a:r>
            <a:endParaRPr/>
          </a:p>
        </p:txBody>
      </p:sp>
      <p:pic>
        <p:nvPicPr>
          <p:cNvPr id="268" name="Google Shape;268;p62"/>
          <p:cNvPicPr preferRelativeResize="0"/>
          <p:nvPr/>
        </p:nvPicPr>
        <p:blipFill>
          <a:blip r:embed="rId3">
            <a:alphaModFix/>
          </a:blip>
          <a:stretch>
            <a:fillRect/>
          </a:stretch>
        </p:blipFill>
        <p:spPr>
          <a:xfrm>
            <a:off x="413450" y="1489075"/>
            <a:ext cx="5334000" cy="3486150"/>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descr="Rectangle 5" id="273" name="Google Shape;273;p63"/>
          <p:cNvSpPr txBox="1"/>
          <p:nvPr/>
        </p:nvSpPr>
        <p:spPr>
          <a:xfrm>
            <a:off x="5627875" y="404675"/>
            <a:ext cx="6077700" cy="1662000"/>
          </a:xfrm>
          <a:prstGeom prst="rect">
            <a:avLst/>
          </a:prstGeom>
          <a:noFill/>
          <a:ln>
            <a:noFill/>
          </a:ln>
        </p:spPr>
        <p:txBody>
          <a:bodyPr anchorCtr="0" anchor="t" bIns="45700" lIns="45700" spcFirstLastPara="1" rIns="45700" wrap="square" tIns="45700">
            <a:noAutofit/>
          </a:bodyPr>
          <a:lstStyle/>
          <a:p>
            <a:pPr indent="-214313" lvl="0" marL="214313" marR="0" rtl="0" algn="ctr">
              <a:spcBef>
                <a:spcPts val="0"/>
              </a:spcBef>
              <a:spcAft>
                <a:spcPts val="0"/>
              </a:spcAft>
              <a:buNone/>
            </a:pPr>
            <a:r>
              <a:rPr b="1" lang="sv-SE" sz="2700">
                <a:latin typeface="Corben"/>
                <a:ea typeface="Corben"/>
                <a:cs typeface="Corben"/>
                <a:sym typeface="Corben"/>
              </a:rPr>
              <a:t>Hamburgska hamburgare</a:t>
            </a:r>
            <a:endParaRPr sz="2700"/>
          </a:p>
          <a:p>
            <a:pPr indent="0" lvl="0" marL="0" rtl="0" algn="l">
              <a:lnSpc>
                <a:spcPct val="115000"/>
              </a:lnSpc>
              <a:spcBef>
                <a:spcPts val="1200"/>
              </a:spcBef>
              <a:spcAft>
                <a:spcPts val="0"/>
              </a:spcAft>
              <a:buNone/>
            </a:pPr>
            <a:r>
              <a:rPr lang="sv-SE" sz="2400">
                <a:solidFill>
                  <a:schemeClr val="dk1"/>
                </a:solidFill>
                <a:latin typeface="Calibri"/>
                <a:ea typeface="Calibri"/>
                <a:cs typeface="Calibri"/>
                <a:sym typeface="Calibri"/>
              </a:rPr>
              <a:t>En av teorierna om var hamburgarna kommer från handlar om staden Hamburg i Tyskland.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chemeClr val="dk1"/>
                </a:solidFill>
                <a:latin typeface="Calibri"/>
                <a:ea typeface="Calibri"/>
                <a:cs typeface="Calibri"/>
                <a:sym typeface="Calibri"/>
              </a:rPr>
              <a:t>Där har människor ätit hamburgerkött länge. Men det köttet var en slags råbiff och därför inte särskilt likt dagens hamburgare.</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chemeClr val="dk1"/>
                </a:solidFill>
                <a:latin typeface="Calibri"/>
                <a:ea typeface="Calibri"/>
                <a:cs typeface="Calibri"/>
                <a:sym typeface="Calibri"/>
              </a:rPr>
              <a:t>Varför båda rätterna har samma namn är inte säkert, men det sägs att det var en tysk kock som var den som skapade de moderna hamburgarna genom att tillaga det hamburgska hamburgerköttet.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1200"/>
              </a:spcBef>
              <a:spcAft>
                <a:spcPts val="0"/>
              </a:spcAft>
              <a:buNone/>
            </a:pPr>
            <a:r>
              <a:t/>
            </a:r>
            <a:endParaRPr sz="2400">
              <a:latin typeface="Calibri"/>
              <a:ea typeface="Calibri"/>
              <a:cs typeface="Calibri"/>
              <a:sym typeface="Calibri"/>
            </a:endParaRPr>
          </a:p>
          <a:p>
            <a:pPr indent="-133350" lvl="0" marL="285750" marR="0" rtl="0" algn="l">
              <a:spcBef>
                <a:spcPts val="0"/>
              </a:spcBef>
              <a:spcAft>
                <a:spcPts val="0"/>
              </a:spcAft>
              <a:buClr>
                <a:srgbClr val="000000"/>
              </a:buClr>
              <a:buSzPts val="2400"/>
              <a:buFont typeface="Arial"/>
              <a:buNone/>
            </a:pPr>
            <a:r>
              <a:t/>
            </a:r>
            <a:endParaRPr sz="2400">
              <a:solidFill>
                <a:srgbClr val="000000"/>
              </a:solidFill>
              <a:latin typeface="Calibri"/>
              <a:ea typeface="Calibri"/>
              <a:cs typeface="Calibri"/>
              <a:sym typeface="Calibri"/>
            </a:endParaRPr>
          </a:p>
        </p:txBody>
      </p:sp>
      <p:pic>
        <p:nvPicPr>
          <p:cNvPr id="274" name="Google Shape;274;p63"/>
          <p:cNvPicPr preferRelativeResize="0"/>
          <p:nvPr/>
        </p:nvPicPr>
        <p:blipFill>
          <a:blip r:embed="rId3">
            <a:alphaModFix/>
          </a:blip>
          <a:stretch>
            <a:fillRect/>
          </a:stretch>
        </p:blipFill>
        <p:spPr>
          <a:xfrm>
            <a:off x="352776" y="1228775"/>
            <a:ext cx="5007475" cy="3768650"/>
          </a:xfrm>
          <a:prstGeom prst="rect">
            <a:avLst/>
          </a:prstGeom>
          <a:noFill/>
          <a:ln>
            <a:noFill/>
          </a:ln>
        </p:spPr>
      </p:pic>
      <p:sp>
        <p:nvSpPr>
          <p:cNvPr id="275" name="Google Shape;275;p63"/>
          <p:cNvSpPr txBox="1"/>
          <p:nvPr/>
        </p:nvSpPr>
        <p:spPr>
          <a:xfrm>
            <a:off x="276575" y="4921225"/>
            <a:ext cx="447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t>En modern hamburgare. Foto: Pixabay</a:t>
            </a:r>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descr="Rectangle 5" id="280" name="Google Shape;280;p64"/>
          <p:cNvSpPr txBox="1"/>
          <p:nvPr/>
        </p:nvSpPr>
        <p:spPr>
          <a:xfrm>
            <a:off x="5258825" y="476675"/>
            <a:ext cx="6722700" cy="3354600"/>
          </a:xfrm>
          <a:prstGeom prst="rect">
            <a:avLst/>
          </a:prstGeom>
          <a:noFill/>
          <a:ln>
            <a:noFill/>
          </a:ln>
        </p:spPr>
        <p:txBody>
          <a:bodyPr anchorCtr="0" anchor="t" bIns="45700" lIns="45700" spcFirstLastPara="1" rIns="45700" wrap="square" tIns="45700">
            <a:noAutofit/>
          </a:bodyPr>
          <a:lstStyle/>
          <a:p>
            <a:pPr indent="-128587" lvl="0" marL="128587" marR="0" rtl="0" algn="ctr">
              <a:spcBef>
                <a:spcPts val="0"/>
              </a:spcBef>
              <a:spcAft>
                <a:spcPts val="0"/>
              </a:spcAft>
              <a:buNone/>
            </a:pPr>
            <a:r>
              <a:rPr b="1" lang="sv-SE" sz="2900">
                <a:solidFill>
                  <a:schemeClr val="dk1"/>
                </a:solidFill>
                <a:latin typeface="Corben"/>
                <a:ea typeface="Corben"/>
                <a:cs typeface="Corben"/>
                <a:sym typeface="Corben"/>
              </a:rPr>
              <a:t>Svensk hamburgerhistoria</a:t>
            </a:r>
            <a:r>
              <a:rPr b="1" lang="sv-SE" sz="2900">
                <a:solidFill>
                  <a:schemeClr val="dk1"/>
                </a:solidFill>
                <a:latin typeface="Corben"/>
                <a:ea typeface="Corben"/>
                <a:cs typeface="Corben"/>
                <a:sym typeface="Corben"/>
              </a:rPr>
              <a:t> </a:t>
            </a:r>
            <a:endParaRPr b="1" sz="2900">
              <a:solidFill>
                <a:schemeClr val="dk1"/>
              </a:solidFill>
              <a:latin typeface="Corben"/>
              <a:ea typeface="Corben"/>
              <a:cs typeface="Corben"/>
              <a:sym typeface="Corben"/>
            </a:endParaRPr>
          </a:p>
          <a:p>
            <a:pPr indent="0" lvl="0" marL="0" rtl="0" algn="l">
              <a:lnSpc>
                <a:spcPct val="115000"/>
              </a:lnSpc>
              <a:spcBef>
                <a:spcPts val="1200"/>
              </a:spcBef>
              <a:spcAft>
                <a:spcPts val="0"/>
              </a:spcAft>
              <a:buNone/>
            </a:pPr>
            <a:r>
              <a:rPr lang="sv-SE" sz="2400">
                <a:solidFill>
                  <a:schemeClr val="dk1"/>
                </a:solidFill>
                <a:latin typeface="Calibri"/>
                <a:ea typeface="Calibri"/>
                <a:cs typeface="Calibri"/>
                <a:sym typeface="Calibri"/>
              </a:rPr>
              <a:t>Hamburgaren kom till Sverige först på 1950-talet. Då hade USA haft hamburgerkedjor sedan 1920-talet.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chemeClr val="dk1"/>
                </a:solidFill>
                <a:latin typeface="Calibri"/>
                <a:ea typeface="Calibri"/>
                <a:cs typeface="Calibri"/>
                <a:sym typeface="Calibri"/>
              </a:rPr>
              <a:t>Första gången en hamburgare ska ha blivit äten här var på en utställning i den skånska staden Helsingborg år 1955.</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chemeClr val="dk1"/>
                </a:solidFill>
                <a:latin typeface="Calibri"/>
                <a:ea typeface="Calibri"/>
                <a:cs typeface="Calibri"/>
                <a:sym typeface="Calibri"/>
              </a:rPr>
              <a:t>Hamburgare fick inte sitt stora genombrott i Sverige förrän på 1970-talet.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chemeClr val="dk1"/>
                </a:solidFill>
                <a:latin typeface="Calibri"/>
                <a:ea typeface="Calibri"/>
                <a:cs typeface="Calibri"/>
                <a:sym typeface="Calibri"/>
              </a:rPr>
              <a:t>Då hade Sveriges första hamburgerkedja Max öppnat och McDonalds kommit till Sverige genom att öppna sin första restaurang i Stockholm.  </a:t>
            </a:r>
            <a:endParaRPr sz="2400">
              <a:solidFill>
                <a:schemeClr val="dk1"/>
              </a:solidFill>
              <a:latin typeface="Calibri"/>
              <a:ea typeface="Calibri"/>
              <a:cs typeface="Calibri"/>
              <a:sym typeface="Calibri"/>
            </a:endParaRPr>
          </a:p>
          <a:p>
            <a:pPr indent="-128588" lvl="0" marL="128588" marR="0" rtl="0" algn="l">
              <a:spcBef>
                <a:spcPts val="1200"/>
              </a:spcBef>
              <a:spcAft>
                <a:spcPts val="0"/>
              </a:spcAft>
              <a:buNone/>
            </a:pPr>
            <a:br>
              <a:rPr lang="sv-SE" sz="2700">
                <a:solidFill>
                  <a:srgbClr val="000000"/>
                </a:solidFill>
                <a:latin typeface="Calibri"/>
                <a:ea typeface="Calibri"/>
                <a:cs typeface="Calibri"/>
                <a:sym typeface="Calibri"/>
              </a:rPr>
            </a:br>
            <a:br>
              <a:rPr lang="sv-SE" sz="2300">
                <a:solidFill>
                  <a:srgbClr val="000000"/>
                </a:solidFill>
                <a:latin typeface="Calibri"/>
                <a:ea typeface="Calibri"/>
                <a:cs typeface="Calibri"/>
                <a:sym typeface="Calibri"/>
              </a:rPr>
            </a:br>
            <a:br>
              <a:rPr lang="sv-SE" sz="2300">
                <a:solidFill>
                  <a:srgbClr val="000000"/>
                </a:solidFill>
                <a:latin typeface="Calibri"/>
                <a:ea typeface="Calibri"/>
                <a:cs typeface="Calibri"/>
                <a:sym typeface="Calibri"/>
              </a:rPr>
            </a:br>
            <a:br>
              <a:rPr lang="sv-SE" sz="2300">
                <a:solidFill>
                  <a:srgbClr val="000000"/>
                </a:solidFill>
                <a:latin typeface="Calibri"/>
                <a:ea typeface="Calibri"/>
                <a:cs typeface="Calibri"/>
                <a:sym typeface="Calibri"/>
              </a:rPr>
            </a:br>
            <a:br>
              <a:rPr lang="sv-SE" sz="2300">
                <a:solidFill>
                  <a:srgbClr val="000000"/>
                </a:solidFill>
                <a:latin typeface="Calibri"/>
                <a:ea typeface="Calibri"/>
                <a:cs typeface="Calibri"/>
                <a:sym typeface="Calibri"/>
              </a:rPr>
            </a:br>
            <a:endParaRPr sz="2300">
              <a:solidFill>
                <a:srgbClr val="000000"/>
              </a:solidFill>
              <a:latin typeface="Arial"/>
              <a:ea typeface="Arial"/>
              <a:cs typeface="Arial"/>
              <a:sym typeface="Arial"/>
            </a:endParaRPr>
          </a:p>
        </p:txBody>
      </p:sp>
      <p:pic>
        <p:nvPicPr>
          <p:cNvPr id="281" name="Google Shape;281;p64"/>
          <p:cNvPicPr preferRelativeResize="0"/>
          <p:nvPr/>
        </p:nvPicPr>
        <p:blipFill>
          <a:blip r:embed="rId3">
            <a:alphaModFix/>
          </a:blip>
          <a:stretch>
            <a:fillRect/>
          </a:stretch>
        </p:blipFill>
        <p:spPr>
          <a:xfrm>
            <a:off x="183150" y="1259550"/>
            <a:ext cx="4954025" cy="3754050"/>
          </a:xfrm>
          <a:prstGeom prst="rect">
            <a:avLst/>
          </a:prstGeom>
          <a:noFill/>
          <a:ln>
            <a:noFill/>
          </a:ln>
        </p:spPr>
      </p:pic>
      <p:sp>
        <p:nvSpPr>
          <p:cNvPr id="282" name="Google Shape;282;p64"/>
          <p:cNvSpPr txBox="1"/>
          <p:nvPr/>
        </p:nvSpPr>
        <p:spPr>
          <a:xfrm>
            <a:off x="183150" y="5089700"/>
            <a:ext cx="475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t>En McDonald’s-restaurang i Nya Zeeland på 70-talet.</a:t>
            </a:r>
            <a:endParaRPr/>
          </a:p>
        </p:txBody>
      </p:sp>
      <p:sp>
        <p:nvSpPr>
          <p:cNvPr id="283" name="Google Shape;283;p64"/>
          <p:cNvSpPr txBox="1"/>
          <p:nvPr/>
        </p:nvSpPr>
        <p:spPr>
          <a:xfrm>
            <a:off x="183150" y="997050"/>
            <a:ext cx="3844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sv-SE" sz="1000">
                <a:solidFill>
                  <a:schemeClr val="dk1"/>
                </a:solidFill>
              </a:rPr>
              <a:t>Foto: Wikimedia Commons</a:t>
            </a:r>
            <a:endParaRPr sz="100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descr="Rectangle 5" id="288" name="Google Shape;288;p65"/>
          <p:cNvSpPr txBox="1"/>
          <p:nvPr/>
        </p:nvSpPr>
        <p:spPr>
          <a:xfrm>
            <a:off x="6096000" y="476675"/>
            <a:ext cx="5753400" cy="1938900"/>
          </a:xfrm>
          <a:prstGeom prst="rect">
            <a:avLst/>
          </a:prstGeom>
          <a:noFill/>
          <a:ln>
            <a:noFill/>
          </a:ln>
        </p:spPr>
        <p:txBody>
          <a:bodyPr anchorCtr="0" anchor="t" bIns="45700" lIns="45700" spcFirstLastPara="1" rIns="45700" wrap="square" tIns="45700">
            <a:noAutofit/>
          </a:bodyPr>
          <a:lstStyle/>
          <a:p>
            <a:pPr indent="-214312" lvl="0" marL="214312" marR="0" rtl="0" algn="ctr">
              <a:spcBef>
                <a:spcPts val="0"/>
              </a:spcBef>
              <a:spcAft>
                <a:spcPts val="0"/>
              </a:spcAft>
              <a:buNone/>
            </a:pPr>
            <a:r>
              <a:rPr b="1" lang="sv-SE" sz="3400">
                <a:solidFill>
                  <a:schemeClr val="dk1"/>
                </a:solidFill>
                <a:latin typeface="Corben"/>
                <a:ea typeface="Corben"/>
                <a:cs typeface="Corben"/>
                <a:sym typeface="Corben"/>
              </a:rPr>
              <a:t>Romersk snabbmat</a:t>
            </a:r>
            <a:endParaRPr b="1" sz="3400">
              <a:solidFill>
                <a:schemeClr val="dk1"/>
              </a:solidFill>
              <a:latin typeface="Corben"/>
              <a:ea typeface="Corben"/>
              <a:cs typeface="Corben"/>
              <a:sym typeface="Corben"/>
            </a:endParaRPr>
          </a:p>
          <a:p>
            <a:pPr indent="0" lvl="0" marL="0" rtl="0" algn="l">
              <a:lnSpc>
                <a:spcPct val="115000"/>
              </a:lnSpc>
              <a:spcBef>
                <a:spcPts val="1200"/>
              </a:spcBef>
              <a:spcAft>
                <a:spcPts val="0"/>
              </a:spcAft>
              <a:buNone/>
            </a:pPr>
            <a:r>
              <a:rPr lang="sv-SE" sz="2400">
                <a:solidFill>
                  <a:schemeClr val="dk1"/>
                </a:solidFill>
                <a:latin typeface="Calibri"/>
                <a:ea typeface="Calibri"/>
                <a:cs typeface="Calibri"/>
                <a:sym typeface="Calibri"/>
              </a:rPr>
              <a:t>Under mänsklighetens ganska långa historia har hamburgare inte funnits särskilt länge. Snabbmat har funnits desto längre.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chemeClr val="dk1"/>
                </a:solidFill>
                <a:latin typeface="Calibri"/>
                <a:ea typeface="Calibri"/>
                <a:cs typeface="Calibri"/>
                <a:sym typeface="Calibri"/>
              </a:rPr>
              <a:t>Snabbmat var bland annat väldigt populärt bland människorna i Romarriket.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chemeClr val="dk1"/>
                </a:solidFill>
                <a:latin typeface="Calibri"/>
                <a:ea typeface="Calibri"/>
                <a:cs typeface="Calibri"/>
                <a:sym typeface="Calibri"/>
              </a:rPr>
              <a:t>Vanliga romare i städerna bodde ofta i bostäder som saknade kök. Många människor behövde därför få tag i mat som var snabb och billig. Vanliga snabbmatsrätter var linser, ägg och inlagda grönsaker.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1200"/>
              </a:spcBef>
              <a:spcAft>
                <a:spcPts val="0"/>
              </a:spcAft>
              <a:buNone/>
            </a:pPr>
            <a:br>
              <a:rPr lang="sv-SE" sz="2400">
                <a:solidFill>
                  <a:srgbClr val="000000"/>
                </a:solidFill>
                <a:latin typeface="Calibri"/>
                <a:ea typeface="Calibri"/>
                <a:cs typeface="Calibri"/>
                <a:sym typeface="Calibri"/>
              </a:rPr>
            </a:br>
            <a:endParaRPr sz="2400">
              <a:solidFill>
                <a:srgbClr val="000000"/>
              </a:solidFill>
              <a:latin typeface="Calibri"/>
              <a:ea typeface="Calibri"/>
              <a:cs typeface="Calibri"/>
              <a:sym typeface="Calibri"/>
            </a:endParaRPr>
          </a:p>
        </p:txBody>
      </p:sp>
      <p:pic>
        <p:nvPicPr>
          <p:cNvPr id="289" name="Google Shape;289;p65"/>
          <p:cNvPicPr preferRelativeResize="0"/>
          <p:nvPr/>
        </p:nvPicPr>
        <p:blipFill>
          <a:blip r:embed="rId3">
            <a:alphaModFix/>
          </a:blip>
          <a:stretch>
            <a:fillRect/>
          </a:stretch>
        </p:blipFill>
        <p:spPr>
          <a:xfrm>
            <a:off x="348523" y="1415800"/>
            <a:ext cx="5511350" cy="3688576"/>
          </a:xfrm>
          <a:prstGeom prst="rect">
            <a:avLst/>
          </a:prstGeom>
          <a:noFill/>
          <a:ln>
            <a:noFill/>
          </a:ln>
        </p:spPr>
      </p:pic>
      <p:sp>
        <p:nvSpPr>
          <p:cNvPr id="290" name="Google Shape;290;p65"/>
          <p:cNvSpPr txBox="1"/>
          <p:nvPr/>
        </p:nvSpPr>
        <p:spPr>
          <a:xfrm>
            <a:off x="279525" y="5104375"/>
            <a:ext cx="488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t>Romersk snabbmat. Foto: Pixabay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descr="Rectangle 3" id="295" name="Google Shape;295;p66"/>
          <p:cNvSpPr txBox="1"/>
          <p:nvPr/>
        </p:nvSpPr>
        <p:spPr>
          <a:xfrm>
            <a:off x="4954176" y="1052725"/>
            <a:ext cx="6337500" cy="32931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sv-SE" sz="4400">
                <a:solidFill>
                  <a:srgbClr val="000000"/>
                </a:solidFill>
                <a:latin typeface="Corben"/>
                <a:ea typeface="Corben"/>
                <a:cs typeface="Corben"/>
                <a:sym typeface="Corben"/>
              </a:rPr>
              <a:t>Källor</a:t>
            </a:r>
            <a:endParaRPr/>
          </a:p>
          <a:p>
            <a:pPr indent="0" lvl="0" marL="0" rtl="0" algn="l">
              <a:spcBef>
                <a:spcPts val="0"/>
              </a:spcBef>
              <a:spcAft>
                <a:spcPts val="0"/>
              </a:spcAft>
              <a:buClr>
                <a:schemeClr val="dk1"/>
              </a:buClr>
              <a:buFont typeface="Arial"/>
              <a:buNone/>
            </a:pPr>
            <a:r>
              <a:rPr i="1" lang="sv-SE" sz="1800">
                <a:solidFill>
                  <a:schemeClr val="dk1"/>
                </a:solidFill>
                <a:latin typeface="Calibri"/>
                <a:ea typeface="Calibri"/>
                <a:cs typeface="Calibri"/>
                <a:sym typeface="Calibri"/>
              </a:rPr>
              <a:t>KCUR</a:t>
            </a:r>
            <a:r>
              <a:rPr i="1" lang="sv-SE" sz="1800">
                <a:solidFill>
                  <a:schemeClr val="dk1"/>
                </a:solidFill>
                <a:latin typeface="Calibri"/>
                <a:ea typeface="Calibri"/>
                <a:cs typeface="Calibri"/>
                <a:sym typeface="Calibri"/>
              </a:rPr>
              <a:t>: </a:t>
            </a:r>
            <a:r>
              <a:rPr lang="sv-SE" sz="1500" u="sng">
                <a:solidFill>
                  <a:schemeClr val="hlink"/>
                </a:solidFill>
                <a:latin typeface="Calibri"/>
                <a:ea typeface="Calibri"/>
                <a:cs typeface="Calibri"/>
                <a:sym typeface="Calibri"/>
                <a:hlinkClick r:id="rId3"/>
              </a:rPr>
              <a:t>www.kcur.org/history/2021-09-14/st-louis-worlds-fair-1904-ice-cream-hamburger-dr-pepper</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rPr i="1" lang="sv-SE" sz="1800">
                <a:solidFill>
                  <a:schemeClr val="dk1"/>
                </a:solidFill>
                <a:latin typeface="Calibri"/>
                <a:ea typeface="Calibri"/>
                <a:cs typeface="Calibri"/>
                <a:sym typeface="Calibri"/>
              </a:rPr>
              <a:t>Populär historia:</a:t>
            </a:r>
            <a:endParaRPr i="1" sz="18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sv-SE" sz="1500" u="sng">
                <a:solidFill>
                  <a:schemeClr val="hlink"/>
                </a:solidFill>
                <a:latin typeface="Calibri"/>
                <a:ea typeface="Calibri"/>
                <a:cs typeface="Calibri"/>
                <a:sym typeface="Calibri"/>
                <a:hlinkClick r:id="rId4"/>
              </a:rPr>
              <a:t>www.popularhistoria.se/vardagsliv/mat-dryck/hamburgaren-fyller-100</a:t>
            </a:r>
            <a:endParaRPr sz="1500" u="sng">
              <a:solidFill>
                <a:schemeClr val="hlink"/>
              </a:solidFill>
              <a:latin typeface="Calibri"/>
              <a:ea typeface="Calibri"/>
              <a:cs typeface="Calibri"/>
              <a:sym typeface="Calibri"/>
            </a:endParaRPr>
          </a:p>
          <a:p>
            <a:pPr indent="0" lvl="0" marL="0" rtl="0" algn="l">
              <a:lnSpc>
                <a:spcPct val="115000"/>
              </a:lnSpc>
              <a:spcBef>
                <a:spcPts val="1200"/>
              </a:spcBef>
              <a:spcAft>
                <a:spcPts val="0"/>
              </a:spcAft>
              <a:buSzPts val="1100"/>
              <a:buNone/>
            </a:pPr>
            <a:r>
              <a:rPr lang="sv-SE" sz="1500" u="sng">
                <a:solidFill>
                  <a:schemeClr val="hlink"/>
                </a:solidFill>
                <a:latin typeface="Calibri"/>
                <a:ea typeface="Calibri"/>
                <a:cs typeface="Calibri"/>
                <a:sym typeface="Calibri"/>
                <a:hlinkClick r:id="rId5"/>
              </a:rPr>
              <a:t>www.popularhistoria.se/vardagsliv/mat-dryck/snabbmat-historia</a:t>
            </a:r>
            <a:endParaRPr sz="1500" u="sng">
              <a:solidFill>
                <a:schemeClr val="hlink"/>
              </a:solidFill>
              <a:latin typeface="Calibri"/>
              <a:ea typeface="Calibri"/>
              <a:cs typeface="Calibri"/>
              <a:sym typeface="Calibri"/>
            </a:endParaRPr>
          </a:p>
          <a:p>
            <a:pPr indent="0" lvl="0" marL="0" rtl="0" algn="l">
              <a:spcBef>
                <a:spcPts val="1200"/>
              </a:spcBef>
              <a:spcAft>
                <a:spcPts val="0"/>
              </a:spcAft>
              <a:buNone/>
            </a:pPr>
            <a:r>
              <a:t/>
            </a:r>
            <a:endParaRPr sz="1500" u="sng">
              <a:solidFill>
                <a:schemeClr val="hlink"/>
              </a:solidFill>
              <a:latin typeface="Calibri"/>
              <a:ea typeface="Calibri"/>
              <a:cs typeface="Calibri"/>
              <a:sym typeface="Calibri"/>
            </a:endParaRPr>
          </a:p>
          <a:p>
            <a:pPr indent="0" lvl="0" marL="0" rtl="0" algn="l">
              <a:spcBef>
                <a:spcPts val="0"/>
              </a:spcBef>
              <a:spcAft>
                <a:spcPts val="0"/>
              </a:spcAft>
              <a:buNone/>
            </a:pPr>
            <a:r>
              <a:rPr i="1" lang="sv-SE" sz="1800">
                <a:solidFill>
                  <a:schemeClr val="dk1"/>
                </a:solidFill>
                <a:latin typeface="Calibri"/>
                <a:ea typeface="Calibri"/>
                <a:cs typeface="Calibri"/>
                <a:sym typeface="Calibri"/>
              </a:rPr>
              <a:t>U.S. Department of Agriculture: </a:t>
            </a:r>
            <a:r>
              <a:rPr lang="sv-SE" sz="1500" u="sng">
                <a:solidFill>
                  <a:schemeClr val="hlink"/>
                </a:solidFill>
                <a:latin typeface="Calibri"/>
                <a:ea typeface="Calibri"/>
                <a:cs typeface="Calibri"/>
                <a:sym typeface="Calibri"/>
                <a:hlinkClick r:id="rId6"/>
              </a:rPr>
              <a:t>www.ask.usda.gov/s/article/Where-did-the-name-hamburger-come-from</a:t>
            </a:r>
            <a:endParaRPr sz="1500" u="sng">
              <a:solidFill>
                <a:schemeClr val="hlink"/>
              </a:solidFill>
              <a:latin typeface="Calibri"/>
              <a:ea typeface="Calibri"/>
              <a:cs typeface="Calibri"/>
              <a:sym typeface="Calibri"/>
            </a:endParaRPr>
          </a:p>
          <a:p>
            <a:pPr indent="0" lvl="0" marL="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500" u="sng">
              <a:solidFill>
                <a:schemeClr val="hlink"/>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latin typeface="Calibri"/>
              <a:ea typeface="Calibri"/>
              <a:cs typeface="Calibri"/>
              <a:sym typeface="Calibri"/>
            </a:endParaRPr>
          </a:p>
          <a:p>
            <a:pPr indent="0" lvl="0" marL="0" marR="0" rtl="0" algn="l">
              <a:spcBef>
                <a:spcPts val="0"/>
              </a:spcBef>
              <a:spcAft>
                <a:spcPts val="0"/>
              </a:spcAft>
              <a:buNone/>
            </a:pPr>
            <a:br>
              <a:rPr lang="sv-SE" sz="1800">
                <a:solidFill>
                  <a:srgbClr val="000000"/>
                </a:solidFill>
                <a:latin typeface="Calibri"/>
                <a:ea typeface="Calibri"/>
                <a:cs typeface="Calibri"/>
                <a:sym typeface="Calibri"/>
              </a:rPr>
            </a:br>
            <a:br>
              <a:rPr lang="sv-SE" sz="1800">
                <a:solidFill>
                  <a:srgbClr val="000000"/>
                </a:solidFill>
                <a:latin typeface="Calibri"/>
                <a:ea typeface="Calibri"/>
                <a:cs typeface="Calibri"/>
                <a:sym typeface="Calibri"/>
              </a:rPr>
            </a:br>
            <a:br>
              <a:rPr lang="sv-SE" sz="1800">
                <a:solidFill>
                  <a:srgbClr val="000000"/>
                </a:solidFill>
                <a:latin typeface="Calibri"/>
                <a:ea typeface="Calibri"/>
                <a:cs typeface="Calibri"/>
                <a:sym typeface="Calibri"/>
              </a:rPr>
            </a:br>
            <a:br>
              <a:rPr lang="sv-SE" sz="1800">
                <a:solidFill>
                  <a:srgbClr val="000000"/>
                </a:solidFill>
                <a:latin typeface="Calibri"/>
                <a:ea typeface="Calibri"/>
                <a:cs typeface="Calibri"/>
                <a:sym typeface="Calibri"/>
              </a:rPr>
            </a:br>
            <a:endParaRPr sz="1200" u="sng">
              <a:solidFill>
                <a:srgbClr val="0563C1"/>
              </a:solidFill>
              <a:latin typeface="Times"/>
              <a:ea typeface="Times"/>
              <a:cs typeface="Times"/>
              <a:sym typeface="Times"/>
            </a:endParaRPr>
          </a:p>
        </p:txBody>
      </p:sp>
      <p:pic>
        <p:nvPicPr>
          <p:cNvPr id="296" name="Google Shape;296;p66"/>
          <p:cNvPicPr preferRelativeResize="0"/>
          <p:nvPr/>
        </p:nvPicPr>
        <p:blipFill>
          <a:blip r:embed="rId7">
            <a:alphaModFix/>
          </a:blip>
          <a:stretch>
            <a:fillRect/>
          </a:stretch>
        </p:blipFill>
        <p:spPr>
          <a:xfrm>
            <a:off x="1490525" y="701250"/>
            <a:ext cx="3216850" cy="4882000"/>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Office-tema">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 orang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 blå">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 Hav">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 Rosa tom">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 Grön">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