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5C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5C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ACA"/>
          </a:solidFill>
        </a:fill>
      </a:tcStyle>
    </a:wholeTbl>
    <a:band2H>
      <a:tcTxStyle b="def" i="def"/>
      <a:tcStyle>
        <a:tcBdr/>
        <a:fill>
          <a:solidFill>
            <a:srgbClr val="E7ED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08B1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08B1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08B16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CEE9"/>
          </a:solidFill>
        </a:fill>
      </a:tcStyle>
    </a:wholeTbl>
    <a:band2H>
      <a:tcTxStyle b="def" i="def"/>
      <a:tcStyle>
        <a:tcBdr/>
        <a:fill>
          <a:solidFill>
            <a:srgbClr val="E9E8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747C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747C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747C1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5C1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667500"/>
            <a:ext cx="10464800" cy="1524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952500" y="0"/>
            <a:ext cx="11099800" cy="2667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452955"/>
            <a:ext cx="5334000" cy="656219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ett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två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tre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fyra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14044"/>
            <a:ext cx="11099800" cy="2238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452955"/>
            <a:ext cx="11099800" cy="6562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3SBwoe4K8LM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popularhistoria.se/artiklar/disney-och-fbi/" TargetMode="External"/><Relationship Id="rId3" Type="http://schemas.openxmlformats.org/officeDocument/2006/relationships/hyperlink" Target="https://sv.wikipedia.org/wiki/Walt_Disney_Picture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body" idx="1"/>
          </p:nvPr>
        </p:nvSpPr>
        <p:spPr>
          <a:xfrm>
            <a:off x="1270000" y="2082799"/>
            <a:ext cx="10464800" cy="16189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200"/>
              <a:t>Veckans fördjupning handlar om ett känt filmbolag. Vet du vilken det är? Lösningen på den kluriga rebusen är tre förnamn kopplade till bolaget.</a:t>
            </a:r>
          </a:p>
        </p:txBody>
      </p:sp>
      <p:pic>
        <p:nvPicPr>
          <p:cNvPr id="33" name="R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9755" y="4434591"/>
            <a:ext cx="9885290" cy="14963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Disney</a:t>
            </a:r>
          </a:p>
        </p:txBody>
      </p:sp>
      <p:pic>
        <p:nvPicPr>
          <p:cNvPr id="36" name="Disneylogga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8400" y="2673350"/>
            <a:ext cx="8128000" cy="508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1444078" y="254000"/>
            <a:ext cx="10341523" cy="2159000"/>
          </a:xfrm>
          <a:prstGeom prst="rect">
            <a:avLst/>
          </a:prstGeom>
        </p:spPr>
        <p:txBody>
          <a:bodyPr/>
          <a:lstStyle>
            <a:lvl1pPr defTabSz="527181">
              <a:defRPr sz="7144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7144"/>
              <a:t>Disney kanske slutar spela in i Georgia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952500" y="2590800"/>
            <a:ext cx="5088533" cy="6286500"/>
          </a:xfrm>
          <a:prstGeom prst="rect">
            <a:avLst/>
          </a:prstGeom>
        </p:spPr>
        <p:txBody>
          <a:bodyPr/>
          <a:lstStyle/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Georgia är en delstat i USA.</a:t>
            </a:r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Där vill man införa en lag som diskriminerar mot homosexuella.</a:t>
            </a:r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Disney spelar in mycket filmer i Georgia.</a:t>
            </a:r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Om lagen går igenom kommer Disney bojkotta delstaten.</a:t>
            </a:r>
          </a:p>
        </p:txBody>
      </p:sp>
      <p:sp>
        <p:nvSpPr>
          <p:cNvPr id="40" name="Shape 40"/>
          <p:cNvSpPr/>
          <p:nvPr/>
        </p:nvSpPr>
        <p:spPr>
          <a:xfrm>
            <a:off x="6317197" y="6826250"/>
            <a:ext cx="495741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Musse Pigg är en av Disney mest populära karaktärer.</a:t>
            </a:r>
          </a:p>
        </p:txBody>
      </p:sp>
      <p:pic>
        <p:nvPicPr>
          <p:cNvPr id="41" name="Muss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06020" y="3852332"/>
            <a:ext cx="4447877" cy="29675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Disneys historia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952500" y="2590800"/>
            <a:ext cx="5110163" cy="6286500"/>
          </a:xfrm>
          <a:prstGeom prst="rect">
            <a:avLst/>
          </a:prstGeom>
        </p:spPr>
        <p:txBody>
          <a:bodyPr/>
          <a:lstStyle/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Walt Disney är mannen bakom Disney.</a:t>
            </a:r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Han föddes 1901.</a:t>
            </a:r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Walt började göra tecknade filmer 1923.</a:t>
            </a:r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Det gick inte så bra till en början. Men så skapade man Musse Pigg 1928.</a:t>
            </a:r>
          </a:p>
        </p:txBody>
      </p:sp>
      <p:sp>
        <p:nvSpPr>
          <p:cNvPr id="45" name="Shape 45"/>
          <p:cNvSpPr/>
          <p:nvPr/>
        </p:nvSpPr>
        <p:spPr>
          <a:xfrm>
            <a:off x="7118750" y="6978649"/>
            <a:ext cx="329199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Walt Disney är mannen som startade Disney.</a:t>
            </a:r>
          </a:p>
        </p:txBody>
      </p:sp>
      <p:pic>
        <p:nvPicPr>
          <p:cNvPr id="46" name="Disney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13659" y="3065412"/>
            <a:ext cx="3902175" cy="39021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Disneys historia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1155699" y="2241550"/>
            <a:ext cx="5203133" cy="6286500"/>
          </a:xfrm>
          <a:prstGeom prst="rect">
            <a:avLst/>
          </a:prstGeom>
        </p:spPr>
        <p:txBody>
          <a:bodyPr/>
          <a:lstStyle/>
          <a:p>
            <a:pPr lvl="0" marL="672528" indent="-672528" defTabSz="467943">
              <a:spcBef>
                <a:spcPts val="3200"/>
              </a:spcBef>
              <a:defRPr sz="1800">
                <a:solidFill>
                  <a:srgbClr val="000000"/>
                </a:solidFill>
              </a:defRPr>
            </a:pPr>
            <a:r>
              <a:rPr sz="3026"/>
              <a:t>Musse Pigg blev en stor succé.</a:t>
            </a:r>
            <a:endParaRPr sz="3026"/>
          </a:p>
          <a:p>
            <a:pPr lvl="0" marL="672528" indent="-672528" defTabSz="467943">
              <a:spcBef>
                <a:spcPts val="3200"/>
              </a:spcBef>
              <a:defRPr sz="1800">
                <a:solidFill>
                  <a:srgbClr val="000000"/>
                </a:solidFill>
              </a:defRPr>
            </a:pPr>
            <a:r>
              <a:rPr sz="3026"/>
              <a:t>1938 kom Snövit och de sju dvärgarna, världens första tecknade långfilm.</a:t>
            </a:r>
            <a:endParaRPr sz="3026"/>
          </a:p>
          <a:p>
            <a:pPr lvl="0" marL="672528" indent="-672528" defTabSz="467943">
              <a:spcBef>
                <a:spcPts val="3200"/>
              </a:spcBef>
              <a:defRPr sz="1800">
                <a:solidFill>
                  <a:srgbClr val="000000"/>
                </a:solidFill>
              </a:defRPr>
            </a:pPr>
            <a:r>
              <a:rPr sz="3026"/>
              <a:t>Sedan följde 100-tals populära filmer. Som Lejonkungen och Bambi.</a:t>
            </a:r>
            <a:endParaRPr sz="3026"/>
          </a:p>
          <a:p>
            <a:pPr lvl="0" marL="356044" indent="-356044" defTabSz="467943">
              <a:spcBef>
                <a:spcPts val="3200"/>
              </a:spcBef>
              <a:defRPr sz="1800">
                <a:solidFill>
                  <a:srgbClr val="000000"/>
                </a:solidFill>
              </a:defRPr>
            </a:pPr>
            <a:r>
              <a:rPr sz="3026"/>
              <a:t>Frost kom 2013. Det är den mest framgångsrika tecknade filmen någonsin.</a:t>
            </a:r>
          </a:p>
        </p:txBody>
      </p:sp>
      <p:sp>
        <p:nvSpPr>
          <p:cNvPr id="50" name="Shape 50"/>
          <p:cNvSpPr/>
          <p:nvPr/>
        </p:nvSpPr>
        <p:spPr>
          <a:xfrm>
            <a:off x="6336903" y="7334249"/>
            <a:ext cx="504618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t>Det första </a:t>
            </a:r>
            <a:r>
              <a:rPr sz="2000"/>
              <a:t>Disney World öppnade 1971 i Florida.</a:t>
            </a:r>
          </a:p>
        </p:txBody>
      </p:sp>
      <p:pic>
        <p:nvPicPr>
          <p:cNvPr id="51" name="Disneyworl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0513" y="3587715"/>
            <a:ext cx="5046181" cy="37846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Film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>
            <a:lvl1pPr>
              <a:defRPr sz="3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3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Sång från Snövit och de sju dvärgarna. (1:45)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Källor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 marL="364488" indent="-364488" defTabSz="479044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sz="3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http://www.popularhistoria.se/artiklar/disney-och-fbi/</a:t>
            </a:r>
            <a:endParaRPr sz="3000"/>
          </a:p>
          <a:p>
            <a:pPr lvl="0" marL="364488" indent="-364488" defTabSz="479044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endParaRPr sz="3000"/>
          </a:p>
          <a:p>
            <a:pPr lvl="0" marL="364488" indent="-364488" defTabSz="479044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endParaRPr sz="3000"/>
          </a:p>
          <a:p>
            <a:pPr lvl="0" marL="364488" indent="-364488" defTabSz="479044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sz="3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https://sv.wikipedia.org/wiki/Walt_Disney_Pictures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