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ch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sontel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Centrer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k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ett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två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tre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fyra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Upp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och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punkter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ett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två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tre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fyra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3 per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ett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två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tre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fyra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Brödtext nivå fem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youtube.com/watch?v=qpt6TGbIqXU" TargetMode="Externa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sv.wikipedia.org/wiki/Lego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body" idx="1"/>
          </p:nvPr>
        </p:nvSpPr>
        <p:spPr>
          <a:xfrm>
            <a:off x="1270000" y="2082800"/>
            <a:ext cx="10464800" cy="16189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200"/>
              <a:t>Veckans fördjupning handlar om en typ av känd leksak som funnits i 60 år. Vet du vilken det är? Lös den kluriga rebusen nedan för att få en ledtråd</a:t>
            </a:r>
          </a:p>
        </p:txBody>
      </p:sp>
      <p:pic>
        <p:nvPicPr>
          <p:cNvPr id="33" name="L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58423" y="5002141"/>
            <a:ext cx="10887954" cy="17225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Lego</a:t>
            </a:r>
          </a:p>
        </p:txBody>
      </p:sp>
      <p:pic>
        <p:nvPicPr>
          <p:cNvPr id="36" name="2000px-LEGO_logo.svg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06155" y="2291060"/>
            <a:ext cx="5792490" cy="57924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Legofigur i rullstol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952500" y="2590800"/>
            <a:ext cx="5088533" cy="6286500"/>
          </a:xfrm>
          <a:prstGeom prst="rect">
            <a:avLst/>
          </a:prstGeom>
        </p:spPr>
        <p:txBody>
          <a:bodyPr/>
          <a:lstStyle/>
          <a:p>
            <a:pPr lvl="0" marL="377825" indent="-377825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/>
              <a:t>Lego lanserar figurer i rullstol.</a:t>
            </a:r>
            <a:endParaRPr sz="3230"/>
          </a:p>
          <a:p>
            <a:pPr lvl="0" marL="377825" indent="-377825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/>
              <a:t>Förbund för funktionsnedsatta har bett om detta.</a:t>
            </a:r>
            <a:endParaRPr sz="3230"/>
          </a:p>
          <a:p>
            <a:pPr lvl="0" marL="377825" indent="-377825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/>
              <a:t>De är jätteglada över att det blir så nu.</a:t>
            </a:r>
            <a:endParaRPr sz="3230"/>
          </a:p>
          <a:p>
            <a:pPr lvl="0" marL="377825" indent="-377825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/>
              <a:t>De nya figurerna kommer efter sommaren.</a:t>
            </a:r>
          </a:p>
        </p:txBody>
      </p:sp>
      <p:sp>
        <p:nvSpPr>
          <p:cNvPr id="40" name="Shape 40"/>
          <p:cNvSpPr/>
          <p:nvPr/>
        </p:nvSpPr>
        <p:spPr>
          <a:xfrm>
            <a:off x="6148882" y="6680199"/>
            <a:ext cx="4885336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2400"/>
              <a:t>Lego har nu lagt till figurer i rullstol.</a:t>
            </a:r>
          </a:p>
        </p:txBody>
      </p:sp>
      <p:pic>
        <p:nvPicPr>
          <p:cNvPr id="41" name="Lego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4617" y="4009458"/>
            <a:ext cx="5088533" cy="26604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Om Lego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952500" y="2590800"/>
            <a:ext cx="5110163" cy="6286500"/>
          </a:xfrm>
          <a:prstGeom prst="rect">
            <a:avLst/>
          </a:prstGeom>
        </p:spPr>
        <p:txBody>
          <a:bodyPr/>
          <a:lstStyle/>
          <a:p>
            <a:pPr lvl="0" marL="431165" indent="-431165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/>
              <a:t>Uppfanns av Godtfred Kirk Christiansen 1949.</a:t>
            </a:r>
            <a:endParaRPr sz="3686"/>
          </a:p>
          <a:p>
            <a:pPr lvl="0" marL="431165" indent="-431165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/>
              <a:t>Är byggbitar som kan användas för att bygga vad man vill.</a:t>
            </a:r>
            <a:endParaRPr sz="3686"/>
          </a:p>
          <a:p>
            <a:pPr lvl="0" marL="431165" indent="-431165" defTabSz="566674">
              <a:spcBef>
                <a:spcPts val="4000"/>
              </a:spcBef>
              <a:defRPr sz="1800">
                <a:solidFill>
                  <a:srgbClr val="000000"/>
                </a:solidFill>
              </a:defRPr>
            </a:pPr>
            <a:r>
              <a:rPr sz="3686"/>
              <a:t>Förkortning för leg godt. Betyder lek bra.</a:t>
            </a:r>
          </a:p>
        </p:txBody>
      </p:sp>
      <p:sp>
        <p:nvSpPr>
          <p:cNvPr id="45" name="Shape 45"/>
          <p:cNvSpPr/>
          <p:nvPr/>
        </p:nvSpPr>
        <p:spPr>
          <a:xfrm>
            <a:off x="7071868" y="6896099"/>
            <a:ext cx="329336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2400"/>
              <a:t>Traditionella Lego-bitar.</a:t>
            </a:r>
          </a:p>
        </p:txBody>
      </p:sp>
      <p:pic>
        <p:nvPicPr>
          <p:cNvPr id="46" name="Legobitar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71867" y="3551935"/>
            <a:ext cx="3293366" cy="32933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Lego idag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952500" y="2597150"/>
            <a:ext cx="5203131" cy="6286500"/>
          </a:xfrm>
          <a:prstGeom prst="rect">
            <a:avLst/>
          </a:prstGeom>
        </p:spPr>
        <p:txBody>
          <a:bodyPr/>
          <a:lstStyle/>
          <a:p>
            <a:pPr lvl="0"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/>
              <a:t>Försäljning gick sämre på 90-talet.</a:t>
            </a:r>
            <a:endParaRPr sz="3420"/>
          </a:p>
          <a:p>
            <a:pPr lvl="0"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/>
              <a:t>Började satsa på datorspel.</a:t>
            </a:r>
            <a:endParaRPr sz="3420"/>
          </a:p>
          <a:p>
            <a:pPr lvl="0"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/>
              <a:t>Harry Potter och Star Wars har hjälpt göra populära spel.</a:t>
            </a:r>
            <a:endParaRPr sz="3420"/>
          </a:p>
          <a:p>
            <a:pPr lvl="0" marL="400050" indent="-400050" defTabSz="525779">
              <a:spcBef>
                <a:spcPts val="3700"/>
              </a:spcBef>
              <a:defRPr sz="1800">
                <a:solidFill>
                  <a:srgbClr val="000000"/>
                </a:solidFill>
              </a:defRPr>
            </a:pPr>
            <a:r>
              <a:rPr sz="3420"/>
              <a:t>2014 kom också Lego-filmen.</a:t>
            </a:r>
          </a:p>
        </p:txBody>
      </p:sp>
      <p:sp>
        <p:nvSpPr>
          <p:cNvPr id="50" name="Shape 50"/>
          <p:cNvSpPr/>
          <p:nvPr/>
        </p:nvSpPr>
        <p:spPr>
          <a:xfrm>
            <a:off x="5721070" y="7340600"/>
            <a:ext cx="3632115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2400"/>
              <a:t>Bild från Legofilmen.</a:t>
            </a:r>
          </a:p>
        </p:txBody>
      </p:sp>
      <p:pic>
        <p:nvPicPr>
          <p:cNvPr id="51" name="the-lego-movi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4319" y="4414146"/>
            <a:ext cx="5203131" cy="29137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Fakta om Lego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77825" indent="-377825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/>
              <a:t>Lego säljs i fler än 139 länder. 400 miljoner barn leker med legobitar varje år.</a:t>
            </a:r>
            <a:endParaRPr sz="3230"/>
          </a:p>
          <a:p>
            <a:pPr lvl="0" marL="377825" indent="-377825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endParaRPr sz="3230"/>
          </a:p>
          <a:p>
            <a:pPr lvl="0" marL="377825" indent="-377825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/>
              <a:t>Om man bygger ihop 40 miljarder legobitar på höjden skulle legotornet nå månen.</a:t>
            </a:r>
            <a:endParaRPr sz="3230"/>
          </a:p>
          <a:p>
            <a:pPr lvl="0" marL="377825" indent="-377825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endParaRPr sz="3230"/>
          </a:p>
          <a:p>
            <a:pPr lvl="0" marL="377825" indent="-377825" defTabSz="496570">
              <a:spcBef>
                <a:spcPts val="3500"/>
              </a:spcBef>
              <a:defRPr sz="1800">
                <a:solidFill>
                  <a:srgbClr val="000000"/>
                </a:solidFill>
              </a:defRPr>
            </a:pPr>
            <a:r>
              <a:rPr sz="3230"/>
              <a:t>23 miljarder legobitar görs varje år i fabriken i Billund, Danmark. 40 000 bitar tillverkas varje minut. Under åren har 485 miljarder legobitar tillverkats.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Filmklipp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>
                <a:solidFill>
                  <a:srgbClr val="000000"/>
                </a:solidFill>
                <a:hlinkClick r:id="rId2" invalidUrl="" action="" tgtFrame="" tooltip="" history="1" highlightClick="0" endSnd="0"/>
              </a:defRPr>
            </a:lvl1pPr>
          </a:lstStyle>
          <a:p>
            <a:pPr lvl="0">
              <a:defRPr sz="1800" u="none"/>
            </a:pPr>
            <a:r>
              <a:rPr sz="3800" u="sng">
                <a:hlinkClick r:id="rId2" invalidUrl="" action="" tgtFrame="" tooltip="" history="1" highlightClick="0" endSnd="0"/>
              </a:rPr>
              <a:t>Trailer till Lego-filmen (2:49).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E8A4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8000"/>
              <a:t>Källor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/>
              <a:t>http://ebrix.se/info/lego-fakta/.</a:t>
            </a:r>
            <a:endParaRPr sz="3800"/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u="sng">
                <a:hlinkClick r:id="rId2" invalidUrl="" action="" tgtFrame="" tooltip="" history="1" highlightClick="0" endSnd="0"/>
              </a:rPr>
              <a:t>https://sv.wikipedia.org/wiki/Lego</a:t>
            </a:r>
            <a:r>
              <a:rPr sz="3800"/>
              <a:t>.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