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ett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två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tre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fyra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14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body" idx="1"/>
          </p:nvPr>
        </p:nvSpPr>
        <p:spPr>
          <a:xfrm>
            <a:off x="1270000" y="2286000"/>
            <a:ext cx="10464800" cy="1130300"/>
          </a:xfrm>
          <a:prstGeom prst="rect">
            <a:avLst/>
          </a:prstGeom>
        </p:spPr>
        <p:txBody>
          <a:bodyPr/>
          <a:lstStyle>
            <a:lvl1pPr defTabSz="449833">
              <a:defRPr sz="2464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64"/>
              <a:t>Veckans fördjupning handlar om en person. Han är en religiös ledare som befinner sig i USA. Vet du vem det är? Lös rebusen för att få en ledtråd.</a:t>
            </a:r>
          </a:p>
        </p:txBody>
      </p:sp>
      <p:pic>
        <p:nvPicPr>
          <p:cNvPr id="33" name="Påv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19497" y="4211654"/>
            <a:ext cx="10165806" cy="13302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14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Påven</a:t>
            </a:r>
          </a:p>
        </p:txBody>
      </p:sp>
      <p:pic>
        <p:nvPicPr>
          <p:cNvPr id="36" name="Pope-Hat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06900" y="3352800"/>
            <a:ext cx="4191000" cy="3505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14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Påven är i USA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952500" y="2590800"/>
            <a:ext cx="5520482" cy="6286500"/>
          </a:xfrm>
          <a:prstGeom prst="rect">
            <a:avLst/>
          </a:prstGeom>
        </p:spPr>
        <p:txBody>
          <a:bodyPr/>
          <a:lstStyle/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Påven är i USA just nu.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Han ska bland annat träffa presidenten och gå på FN:s toppmöte.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Påven är orolig för klimatförändringarna.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Vissa i USA har gett honom kritik för hans uttalanden.</a:t>
            </a:r>
          </a:p>
        </p:txBody>
      </p:sp>
      <p:pic>
        <p:nvPicPr>
          <p:cNvPr id="40" name="21655063656_50039e0d46_z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1545" y="4006850"/>
            <a:ext cx="5177556" cy="3454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14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Påve Franciskus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952500" y="2590800"/>
            <a:ext cx="4872484" cy="6286500"/>
          </a:xfrm>
          <a:prstGeom prst="rect">
            <a:avLst/>
          </a:prstGeom>
        </p:spPr>
        <p:txBody>
          <a:bodyPr/>
          <a:lstStyle/>
          <a:p>
            <a:pPr lvl="0" marL="431165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/>
              <a:t>Föddes i Argentina 1936.</a:t>
            </a:r>
            <a:endParaRPr sz="3686"/>
          </a:p>
          <a:p>
            <a:pPr lvl="0" marL="431165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/>
              <a:t>Valdes till påve 2013. Är den 266:e påven.</a:t>
            </a:r>
            <a:endParaRPr sz="3686"/>
          </a:p>
          <a:p>
            <a:pPr lvl="0" marL="431165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/>
              <a:t>Har tidigare jobbat som kemisk tekniker och vakt på nattklubb.</a:t>
            </a:r>
          </a:p>
        </p:txBody>
      </p:sp>
      <p:pic>
        <p:nvPicPr>
          <p:cNvPr id="44" name="argentinas-flagga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31869" y="3257883"/>
            <a:ext cx="5039432" cy="3237834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6593027" y="6470649"/>
            <a:ext cx="2536546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00"/>
              <a:t>Argentinas flagga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1497F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9937">
              <a:defRPr sz="7119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7119"/>
              <a:t>Omtyckt men kontroversiell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952500" y="2590800"/>
            <a:ext cx="5920979" cy="6286500"/>
          </a:xfrm>
          <a:prstGeom prst="rect">
            <a:avLst/>
          </a:prstGeom>
        </p:spPr>
        <p:txBody>
          <a:bodyPr/>
          <a:lstStyle/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Tycker inte som alla alltid gjort.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Vill att kvinnor ska ha mer plats i kyrkan.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Att homosexuella ska behandlas bättre.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Att människor från olika platser ska hjälpa varandra.</a:t>
            </a:r>
          </a:p>
        </p:txBody>
      </p:sp>
      <p:pic>
        <p:nvPicPr>
          <p:cNvPr id="49" name="5705851139_4033486e6e_z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65246" y="3289432"/>
            <a:ext cx="4769554" cy="3174736"/>
          </a:xfrm>
          <a:prstGeom prst="rect">
            <a:avLst/>
          </a:prstGeom>
          <a:ln w="12700">
            <a:miter lim="400000"/>
          </a:ln>
        </p:spPr>
      </p:pic>
      <p:sp>
        <p:nvSpPr>
          <p:cNvPr id="50" name="Shape 50"/>
          <p:cNvSpPr/>
          <p:nvPr/>
        </p:nvSpPr>
        <p:spPr>
          <a:xfrm>
            <a:off x="6734686" y="6445249"/>
            <a:ext cx="5230674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00"/>
              <a:t>Vatikanstaten där påven finns annars.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