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  <a:endParaRPr sz="3200"/>
          </a:p>
          <a:p>
            <a:pPr lvl="1">
              <a:defRPr sz="1800"/>
            </a:pPr>
            <a:r>
              <a:rPr sz="3200"/>
              <a:t>Brödtext nivå två</a:t>
            </a:r>
            <a:endParaRPr sz="3200"/>
          </a:p>
          <a:p>
            <a:pPr lvl="2">
              <a:defRPr sz="1800"/>
            </a:pPr>
            <a:r>
              <a:rPr sz="3200"/>
              <a:t>Brödtext nivå tre</a:t>
            </a:r>
            <a:endParaRPr sz="3200"/>
          </a:p>
          <a:p>
            <a:pPr lvl="3">
              <a:defRPr sz="1800"/>
            </a:pPr>
            <a:r>
              <a:rPr sz="3200"/>
              <a:t>Brödtext nivå fyra</a:t>
            </a:r>
            <a:endParaRPr sz="3200"/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  <a:endParaRPr sz="3200"/>
          </a:p>
          <a:p>
            <a:pPr lvl="1">
              <a:defRPr sz="1800"/>
            </a:pPr>
            <a:r>
              <a:rPr sz="3200"/>
              <a:t>Brödtext nivå två</a:t>
            </a:r>
            <a:endParaRPr sz="3200"/>
          </a:p>
          <a:p>
            <a:pPr lvl="2">
              <a:defRPr sz="1800"/>
            </a:pPr>
            <a:r>
              <a:rPr sz="3200"/>
              <a:t>Brödtext nivå tre</a:t>
            </a:r>
            <a:endParaRPr sz="3200"/>
          </a:p>
          <a:p>
            <a:pPr lvl="3">
              <a:defRPr sz="1800"/>
            </a:pPr>
            <a:r>
              <a:rPr sz="3200"/>
              <a:t>Brödtext nivå fyra</a:t>
            </a:r>
            <a:endParaRPr sz="3200"/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Brödtext nivå ett</a:t>
            </a:r>
            <a:endParaRPr sz="3200"/>
          </a:p>
          <a:p>
            <a:pPr lvl="1">
              <a:defRPr sz="1800"/>
            </a:pPr>
            <a:r>
              <a:rPr sz="3200"/>
              <a:t>Brödtext nivå två</a:t>
            </a:r>
            <a:endParaRPr sz="3200"/>
          </a:p>
          <a:p>
            <a:pPr lvl="2">
              <a:defRPr sz="1800"/>
            </a:pPr>
            <a:r>
              <a:rPr sz="3200"/>
              <a:t>Brödtext nivå tre</a:t>
            </a:r>
            <a:endParaRPr sz="3200"/>
          </a:p>
          <a:p>
            <a:pPr lvl="3">
              <a:defRPr sz="1800"/>
            </a:pPr>
            <a:r>
              <a:rPr sz="3200"/>
              <a:t>Brödtext nivå fyra</a:t>
            </a:r>
            <a:endParaRPr sz="3200"/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Brödtext nivå ett</a:t>
            </a:r>
            <a:endParaRPr sz="3600"/>
          </a:p>
          <a:p>
            <a:pPr lvl="1">
              <a:defRPr sz="1800"/>
            </a:pPr>
            <a:r>
              <a:rPr sz="3600"/>
              <a:t>Brödtext nivå två</a:t>
            </a:r>
            <a:endParaRPr sz="3600"/>
          </a:p>
          <a:p>
            <a:pPr lvl="2">
              <a:defRPr sz="1800"/>
            </a:pPr>
            <a:r>
              <a:rPr sz="3600"/>
              <a:t>Brödtext nivå tre</a:t>
            </a:r>
            <a:endParaRPr sz="3600"/>
          </a:p>
          <a:p>
            <a:pPr lvl="3">
              <a:defRPr sz="1800"/>
            </a:pPr>
            <a:r>
              <a:rPr sz="3600"/>
              <a:t>Brödtext nivå fyra</a:t>
            </a:r>
            <a:endParaRPr sz="3600"/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Brödtext nivå ett</a:t>
            </a:r>
            <a:endParaRPr sz="2800"/>
          </a:p>
          <a:p>
            <a:pPr lvl="1">
              <a:defRPr sz="1800"/>
            </a:pPr>
            <a:r>
              <a:rPr sz="2800"/>
              <a:t>Brödtext nivå två</a:t>
            </a:r>
            <a:endParaRPr sz="2800"/>
          </a:p>
          <a:p>
            <a:pPr lvl="2">
              <a:defRPr sz="1800"/>
            </a:pPr>
            <a:r>
              <a:rPr sz="2800"/>
              <a:t>Brödtext nivå tre</a:t>
            </a:r>
            <a:endParaRPr sz="2800"/>
          </a:p>
          <a:p>
            <a:pPr lvl="3">
              <a:defRPr sz="1800"/>
            </a:pPr>
            <a:r>
              <a:rPr sz="2800"/>
              <a:t>Brödtext nivå fyra</a:t>
            </a:r>
            <a:endParaRPr sz="2800"/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Brödtext nivå ett</a:t>
            </a:r>
            <a:endParaRPr sz="3600"/>
          </a:p>
          <a:p>
            <a:pPr lvl="1">
              <a:defRPr sz="1800"/>
            </a:pPr>
            <a:r>
              <a:rPr sz="3600"/>
              <a:t>Brödtext nivå två</a:t>
            </a:r>
            <a:endParaRPr sz="3600"/>
          </a:p>
          <a:p>
            <a:pPr lvl="2">
              <a:defRPr sz="1800"/>
            </a:pPr>
            <a:r>
              <a:rPr sz="3600"/>
              <a:t>Brödtext nivå tre</a:t>
            </a:r>
            <a:endParaRPr sz="3600"/>
          </a:p>
          <a:p>
            <a:pPr lvl="3">
              <a:defRPr sz="1800"/>
            </a:pPr>
            <a:r>
              <a:rPr sz="3600"/>
              <a:t>Brödtext nivå fyra</a:t>
            </a:r>
            <a:endParaRPr sz="3600"/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Brödtext nivå ett</a:t>
            </a:r>
            <a:endParaRPr sz="3600"/>
          </a:p>
          <a:p>
            <a:pPr lvl="1">
              <a:defRPr sz="1800"/>
            </a:pPr>
            <a:r>
              <a:rPr sz="3600"/>
              <a:t>Brödtext nivå två</a:t>
            </a:r>
            <a:endParaRPr sz="3600"/>
          </a:p>
          <a:p>
            <a:pPr lvl="2">
              <a:defRPr sz="1800"/>
            </a:pPr>
            <a:r>
              <a:rPr sz="3600"/>
              <a:t>Brödtext nivå tre</a:t>
            </a:r>
            <a:endParaRPr sz="3600"/>
          </a:p>
          <a:p>
            <a:pPr lvl="3">
              <a:defRPr sz="1800"/>
            </a:pPr>
            <a:r>
              <a:rPr sz="3600"/>
              <a:t>Brödtext nivå fyra</a:t>
            </a:r>
            <a:endParaRPr sz="3600"/>
          </a:p>
          <a:p>
            <a:pPr lvl="4">
              <a:defRPr sz="1800"/>
            </a:pPr>
            <a:r>
              <a:rPr sz="3600"/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483393"/>
            <a:ext cx="10464800" cy="3302001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 lvl="0">
              <a:defRPr sz="1800"/>
            </a:pPr>
            <a:r>
              <a:rPr sz="6640"/>
              <a:t> Ledtråd: Sunes bror Håkan gillar den. Vad tror du att det är? Lös rebusen nedan.  </a:t>
            </a:r>
          </a:p>
        </p:txBody>
      </p:sp>
      <p:pic>
        <p:nvPicPr>
          <p:cNvPr id="33" name="Rebus-2015-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906" y="4749303"/>
            <a:ext cx="11101388" cy="1387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4064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Päron från jorden</a:t>
            </a:r>
          </a:p>
        </p:txBody>
      </p:sp>
      <p:pic>
        <p:nvPicPr>
          <p:cNvPr id="36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6621" y="4128532"/>
            <a:ext cx="6111558" cy="4583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Första potatisen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7157242" y="2616200"/>
            <a:ext cx="4895058" cy="5256858"/>
          </a:xfrm>
          <a:prstGeom prst="rect">
            <a:avLst/>
          </a:prstGeom>
        </p:spPr>
        <p:txBody>
          <a:bodyPr/>
          <a:lstStyle/>
          <a:p>
            <a:pPr lvl="0" marL="889000" indent="-889000">
              <a:defRPr sz="1800"/>
            </a:pPr>
            <a:r>
              <a:rPr sz="3600"/>
              <a:t>1655 i Uppsala.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Olof Rudbeck.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Botaniska trädgården.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Prydnadsväxt.</a:t>
            </a:r>
          </a:p>
        </p:txBody>
      </p:sp>
      <p:pic>
        <p:nvPicPr>
          <p:cNvPr id="40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3007321"/>
            <a:ext cx="6738243" cy="447461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145769" y="7562849"/>
            <a:ext cx="410697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Uppsalas botaniska trädgård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Jonas Alströmer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952499" y="2603500"/>
            <a:ext cx="5524899" cy="6286500"/>
          </a:xfrm>
          <a:prstGeom prst="rect">
            <a:avLst/>
          </a:prstGeom>
        </p:spPr>
        <p:txBody>
          <a:bodyPr/>
          <a:lstStyle/>
          <a:p>
            <a:pPr lvl="0" marL="889000" indent="-889000">
              <a:defRPr sz="1800"/>
            </a:pPr>
            <a:r>
              <a:rPr sz="3600"/>
              <a:t>Alingsås, Västergötland.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1685-1761.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Började odla potatis på 1720-talet.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Tyckte att potatis kunde vara bra mat.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Kallades jordpäron</a:t>
            </a:r>
          </a:p>
        </p:txBody>
      </p:sp>
      <p:pic>
        <p:nvPicPr>
          <p:cNvPr id="45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5058" y="3018208"/>
            <a:ext cx="3862592" cy="5457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Potatisen sprids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6865539" y="2603500"/>
            <a:ext cx="5186761" cy="6286500"/>
          </a:xfrm>
          <a:prstGeom prst="rect">
            <a:avLst/>
          </a:prstGeom>
        </p:spPr>
        <p:txBody>
          <a:bodyPr/>
          <a:lstStyle/>
          <a:p>
            <a:pPr lvl="0" marL="889000" indent="-889000">
              <a:defRPr sz="1800"/>
            </a:pPr>
            <a:r>
              <a:rPr sz="3600"/>
              <a:t>Grevinnan Eva Ekeblad.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Puder och brännvin.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Sprids under mitten av 1700-talet.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Potatis var viktig mat för fattiga.</a:t>
            </a:r>
          </a:p>
        </p:txBody>
      </p:sp>
      <p:pic>
        <p:nvPicPr>
          <p:cNvPr id="49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3472298"/>
            <a:ext cx="6090580" cy="4548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Potatis idag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952500" y="2603500"/>
            <a:ext cx="4512370" cy="6286500"/>
          </a:xfrm>
          <a:prstGeom prst="rect">
            <a:avLst/>
          </a:prstGeom>
        </p:spPr>
        <p:txBody>
          <a:bodyPr/>
          <a:lstStyle/>
          <a:p>
            <a:pPr lvl="0" marL="889000" indent="-889000">
              <a:defRPr sz="1800"/>
            </a:pPr>
            <a:r>
              <a:rPr sz="3600"/>
              <a:t>Idag är potatis vanligt i Sverige.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Pommes Frites, Chips och klyftpotatis.</a:t>
            </a:r>
            <a:endParaRPr sz="3600"/>
          </a:p>
          <a:p>
            <a:pPr lvl="0" marL="889000" indent="-889000">
              <a:defRPr sz="1800"/>
            </a:pPr>
            <a:r>
              <a:rPr sz="3600"/>
              <a:t>I Alingsås firar man Potatisfestivalen varje år. </a:t>
            </a:r>
          </a:p>
        </p:txBody>
      </p:sp>
      <p:pic>
        <p:nvPicPr>
          <p:cNvPr id="53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6317" y="2582846"/>
            <a:ext cx="4593211" cy="298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4196" y="5862849"/>
            <a:ext cx="4637453" cy="3068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